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  <p:sldMasterId id="2147483698" r:id="rId5"/>
  </p:sldMasterIdLst>
  <p:notesMasterIdLst>
    <p:notesMasterId r:id="rId15"/>
  </p:notesMasterIdLst>
  <p:handoutMasterIdLst>
    <p:handoutMasterId r:id="rId16"/>
  </p:handoutMasterIdLst>
  <p:sldIdLst>
    <p:sldId id="257" r:id="rId6"/>
    <p:sldId id="262" r:id="rId7"/>
    <p:sldId id="263" r:id="rId8"/>
    <p:sldId id="264" r:id="rId9"/>
    <p:sldId id="265" r:id="rId10"/>
    <p:sldId id="266" r:id="rId11"/>
    <p:sldId id="269" r:id="rId12"/>
    <p:sldId id="268" r:id="rId13"/>
    <p:sldId id="270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81"/>
        <p:guide pos="384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gs" Target="tags/tag330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09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9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0" Type="http://schemas.openxmlformats.org/officeDocument/2006/relationships/tags" Target="../tags/tag20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0" Type="http://schemas.openxmlformats.org/officeDocument/2006/relationships/tags" Target="../tags/tag121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7" Type="http://schemas.openxmlformats.org/officeDocument/2006/relationships/tags" Target="../tags/tag150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8" Type="http://schemas.openxmlformats.org/officeDocument/2006/relationships/tags" Target="../tags/tag163.xml"/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7" Type="http://schemas.openxmlformats.org/officeDocument/2006/relationships/tags" Target="../tags/tag176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7" Type="http://schemas.openxmlformats.org/officeDocument/2006/relationships/tags" Target="../tags/tag182.xml"/><Relationship Id="rId6" Type="http://schemas.openxmlformats.org/officeDocument/2006/relationships/tags" Target="../tags/tag181.xml"/><Relationship Id="rId5" Type="http://schemas.openxmlformats.org/officeDocument/2006/relationships/tags" Target="../tags/tag180.xml"/><Relationship Id="rId4" Type="http://schemas.openxmlformats.org/officeDocument/2006/relationships/tags" Target="../tags/tag179.xml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196.xml"/><Relationship Id="rId8" Type="http://schemas.openxmlformats.org/officeDocument/2006/relationships/tags" Target="../tags/tag195.xml"/><Relationship Id="rId7" Type="http://schemas.openxmlformats.org/officeDocument/2006/relationships/tags" Target="../tags/tag194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9" Type="http://schemas.openxmlformats.org/officeDocument/2006/relationships/tags" Target="../tags/tag221.xml"/><Relationship Id="rId8" Type="http://schemas.openxmlformats.org/officeDocument/2006/relationships/tags" Target="../tags/tag220.xml"/><Relationship Id="rId7" Type="http://schemas.openxmlformats.org/officeDocument/2006/relationships/tags" Target="../tags/tag219.xml"/><Relationship Id="rId6" Type="http://schemas.openxmlformats.org/officeDocument/2006/relationships/tags" Target="../tags/tag218.xml"/><Relationship Id="rId5" Type="http://schemas.openxmlformats.org/officeDocument/2006/relationships/tags" Target="../tags/tag217.xml"/><Relationship Id="rId4" Type="http://schemas.openxmlformats.org/officeDocument/2006/relationships/tags" Target="../tags/tag216.xml"/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0" Type="http://schemas.openxmlformats.org/officeDocument/2006/relationships/tags" Target="../tags/tag222.xml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4" Type="http://schemas.openxmlformats.org/officeDocument/2006/relationships/tags" Target="../tags/tag22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4" Type="http://schemas.openxmlformats.org/officeDocument/2006/relationships/tags" Target="../tags/tag228.xml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6" Type="http://schemas.openxmlformats.org/officeDocument/2006/relationships/tags" Target="../tags/tag233.xml"/><Relationship Id="rId5" Type="http://schemas.openxmlformats.org/officeDocument/2006/relationships/tags" Target="../tags/tag232.xml"/><Relationship Id="rId4" Type="http://schemas.openxmlformats.org/officeDocument/2006/relationships/tags" Target="../tags/tag231.xml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4" Type="http://schemas.openxmlformats.org/officeDocument/2006/relationships/tags" Target="../tags/tag236.xml"/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4" Type="http://schemas.openxmlformats.org/officeDocument/2006/relationships/tags" Target="../tags/tag239.xml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4" Type="http://schemas.openxmlformats.org/officeDocument/2006/relationships/tags" Target="../tags/tag242.xml"/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7" Type="http://schemas.openxmlformats.org/officeDocument/2006/relationships/tags" Target="../tags/tag251.xml"/><Relationship Id="rId6" Type="http://schemas.openxmlformats.org/officeDocument/2006/relationships/tags" Target="../tags/tag250.xml"/><Relationship Id="rId5" Type="http://schemas.openxmlformats.org/officeDocument/2006/relationships/tags" Target="../tags/tag249.xml"/><Relationship Id="rId4" Type="http://schemas.openxmlformats.org/officeDocument/2006/relationships/tags" Target="../tags/tag248.xml"/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6" Type="http://schemas.openxmlformats.org/officeDocument/2006/relationships/tags" Target="../tags/tag257.xml"/><Relationship Id="rId5" Type="http://schemas.openxmlformats.org/officeDocument/2006/relationships/tags" Target="../tags/tag256.xml"/><Relationship Id="rId4" Type="http://schemas.openxmlformats.org/officeDocument/2006/relationships/tags" Target="../tags/tag255.xml"/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9" Type="http://schemas.openxmlformats.org/officeDocument/2006/relationships/tags" Target="../tags/tag265.xml"/><Relationship Id="rId8" Type="http://schemas.openxmlformats.org/officeDocument/2006/relationships/tags" Target="../tags/tag264.xml"/><Relationship Id="rId7" Type="http://schemas.openxmlformats.org/officeDocument/2006/relationships/tags" Target="../tags/tag263.xml"/><Relationship Id="rId6" Type="http://schemas.openxmlformats.org/officeDocument/2006/relationships/tags" Target="../tags/tag262.xml"/><Relationship Id="rId5" Type="http://schemas.openxmlformats.org/officeDocument/2006/relationships/tags" Target="../tags/tag261.xml"/><Relationship Id="rId4" Type="http://schemas.openxmlformats.org/officeDocument/2006/relationships/tags" Target="../tags/tag260.xml"/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tags" Target="../tags/tag268.xml"/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7" Type="http://schemas.openxmlformats.org/officeDocument/2006/relationships/tags" Target="../tags/tag277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7" Type="http://schemas.openxmlformats.org/officeDocument/2006/relationships/tags" Target="../tags/tag283.xml"/><Relationship Id="rId6" Type="http://schemas.openxmlformats.org/officeDocument/2006/relationships/tags" Target="../tags/tag282.xml"/><Relationship Id="rId5" Type="http://schemas.openxmlformats.org/officeDocument/2006/relationships/tags" Target="../tags/tag281.xml"/><Relationship Id="rId4" Type="http://schemas.openxmlformats.org/officeDocument/2006/relationships/tags" Target="../tags/tag280.xml"/><Relationship Id="rId3" Type="http://schemas.openxmlformats.org/officeDocument/2006/relationships/tags" Target="../tags/tag279.xml"/><Relationship Id="rId2" Type="http://schemas.openxmlformats.org/officeDocument/2006/relationships/tags" Target="../tags/tag278.xml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7" Type="http://schemas.openxmlformats.org/officeDocument/2006/relationships/tags" Target="../tags/tag289.xml"/><Relationship Id="rId6" Type="http://schemas.openxmlformats.org/officeDocument/2006/relationships/tags" Target="../tags/tag288.xml"/><Relationship Id="rId5" Type="http://schemas.openxmlformats.org/officeDocument/2006/relationships/tags" Target="../tags/tag287.xml"/><Relationship Id="rId4" Type="http://schemas.openxmlformats.org/officeDocument/2006/relationships/tags" Target="../tags/tag286.xml"/><Relationship Id="rId3" Type="http://schemas.openxmlformats.org/officeDocument/2006/relationships/tags" Target="../tags/tag285.xml"/><Relationship Id="rId2" Type="http://schemas.openxmlformats.org/officeDocument/2006/relationships/tags" Target="../tags/tag284.xml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9" Type="http://schemas.openxmlformats.org/officeDocument/2006/relationships/tags" Target="../tags/tag297.xml"/><Relationship Id="rId8" Type="http://schemas.openxmlformats.org/officeDocument/2006/relationships/tags" Target="../tags/tag296.xml"/><Relationship Id="rId7" Type="http://schemas.openxmlformats.org/officeDocument/2006/relationships/tags" Target="../tags/tag295.xml"/><Relationship Id="rId6" Type="http://schemas.openxmlformats.org/officeDocument/2006/relationships/tags" Target="../tags/tag294.xml"/><Relationship Id="rId5" Type="http://schemas.openxmlformats.org/officeDocument/2006/relationships/tags" Target="../tags/tag293.xml"/><Relationship Id="rId4" Type="http://schemas.openxmlformats.org/officeDocument/2006/relationships/tags" Target="../tags/tag292.xml"/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6"/>
          <p:cNvGrpSpPr/>
          <p:nvPr userDrawn="1"/>
        </p:nvGrpSpPr>
        <p:grpSpPr>
          <a:xfrm>
            <a:off x="-127000" y="0"/>
            <a:ext cx="12428538" cy="2108200"/>
            <a:chOff x="-127311" y="5"/>
            <a:chExt cx="12429370" cy="2108195"/>
          </a:xfrm>
        </p:grpSpPr>
        <p:sp>
          <p:nvSpPr>
            <p:cNvPr id="8" name="任意多边形: 形状 7"/>
            <p:cNvSpPr/>
            <p:nvPr>
              <p:custDataLst>
                <p:tags r:id="rId2"/>
              </p:custDataLst>
            </p:nvPr>
          </p:nvSpPr>
          <p:spPr>
            <a:xfrm rot="4971377">
              <a:off x="5633761" y="-4560088"/>
              <a:ext cx="907207" cy="12429370"/>
            </a:xfrm>
            <a:custGeom>
              <a:avLst/>
              <a:gdLst>
                <a:gd name="connsiteX0" fmla="*/ 0 w 1132861"/>
                <a:gd name="connsiteY0" fmla="*/ 0 h 12429370"/>
                <a:gd name="connsiteX1" fmla="*/ 421422 w 1132861"/>
                <a:gd name="connsiteY1" fmla="*/ 52817 h 12429370"/>
                <a:gd name="connsiteX2" fmla="*/ 1132861 w 1132861"/>
                <a:gd name="connsiteY2" fmla="*/ 12429370 h 12429370"/>
                <a:gd name="connsiteX3" fmla="*/ 0 w 1132861"/>
                <a:gd name="connsiteY3" fmla="*/ 12287388 h 1242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61" h="12429370">
                  <a:moveTo>
                    <a:pt x="0" y="0"/>
                  </a:moveTo>
                  <a:lnTo>
                    <a:pt x="421422" y="52817"/>
                  </a:lnTo>
                  <a:lnTo>
                    <a:pt x="1132861" y="12429370"/>
                  </a:lnTo>
                  <a:lnTo>
                    <a:pt x="0" y="1228738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solidFill>
                  <a:schemeClr val="lt1"/>
                </a:solidFill>
              </a:endParaRPr>
            </a:p>
          </p:txBody>
        </p:sp>
        <p:sp>
          <p:nvSpPr>
            <p:cNvPr id="9" name="任意多边形: 形状 8"/>
            <p:cNvSpPr/>
            <p:nvPr>
              <p:custDataLst>
                <p:tags r:id="rId3"/>
              </p:custDataLst>
            </p:nvPr>
          </p:nvSpPr>
          <p:spPr>
            <a:xfrm rot="5400000">
              <a:off x="5215201" y="-5215203"/>
              <a:ext cx="1761592" cy="12192007"/>
            </a:xfrm>
            <a:custGeom>
              <a:avLst/>
              <a:gdLst>
                <a:gd name="connsiteX0" fmla="*/ 0 w 1930397"/>
                <a:gd name="connsiteY0" fmla="*/ 12192007 h 12192007"/>
                <a:gd name="connsiteX1" fmla="*/ 0 w 1930397"/>
                <a:gd name="connsiteY1" fmla="*/ 0 h 12192007"/>
                <a:gd name="connsiteX2" fmla="*/ 758239 w 1930397"/>
                <a:gd name="connsiteY2" fmla="*/ 0 h 12192007"/>
                <a:gd name="connsiteX3" fmla="*/ 1930397 w 1930397"/>
                <a:gd name="connsiteY3" fmla="*/ 12192007 h 1219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0397" h="12192007">
                  <a:moveTo>
                    <a:pt x="0" y="12192007"/>
                  </a:moveTo>
                  <a:lnTo>
                    <a:pt x="0" y="0"/>
                  </a:lnTo>
                  <a:lnTo>
                    <a:pt x="758239" y="0"/>
                  </a:lnTo>
                  <a:lnTo>
                    <a:pt x="1930397" y="121920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solidFill>
                  <a:schemeClr val="lt1"/>
                </a:solidFill>
              </a:endParaRPr>
            </a:p>
          </p:txBody>
        </p:sp>
        <p:sp>
          <p:nvSpPr>
            <p:cNvPr id="10" name="任意多边形: 形状 9"/>
            <p:cNvSpPr/>
            <p:nvPr>
              <p:custDataLst>
                <p:tags r:id="rId4"/>
              </p:custDataLst>
            </p:nvPr>
          </p:nvSpPr>
          <p:spPr>
            <a:xfrm rot="5107084">
              <a:off x="4552342" y="-3275220"/>
              <a:ext cx="536239" cy="9742831"/>
            </a:xfrm>
            <a:custGeom>
              <a:avLst/>
              <a:gdLst>
                <a:gd name="connsiteX0" fmla="*/ 0 w 587624"/>
                <a:gd name="connsiteY0" fmla="*/ 0 h 9742831"/>
                <a:gd name="connsiteX1" fmla="*/ 587624 w 587624"/>
                <a:gd name="connsiteY1" fmla="*/ 9742831 h 9742831"/>
                <a:gd name="connsiteX2" fmla="*/ 0 w 587624"/>
                <a:gd name="connsiteY2" fmla="*/ 9685968 h 974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624" h="9742831">
                  <a:moveTo>
                    <a:pt x="0" y="0"/>
                  </a:moveTo>
                  <a:lnTo>
                    <a:pt x="587624" y="9742831"/>
                  </a:lnTo>
                  <a:lnTo>
                    <a:pt x="0" y="968596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solidFill>
                  <a:schemeClr val="lt1"/>
                </a:solidFill>
              </a:endParaRPr>
            </a:p>
          </p:txBody>
        </p:sp>
        <p:sp>
          <p:nvSpPr>
            <p:cNvPr id="11" name="任意多边形: 形状 10"/>
            <p:cNvSpPr/>
            <p:nvPr>
              <p:custDataLst>
                <p:tags r:id="rId5"/>
              </p:custDataLst>
            </p:nvPr>
          </p:nvSpPr>
          <p:spPr>
            <a:xfrm rot="15897560">
              <a:off x="9000995" y="-1390393"/>
              <a:ext cx="846410" cy="5663579"/>
            </a:xfrm>
            <a:custGeom>
              <a:avLst/>
              <a:gdLst>
                <a:gd name="connsiteX0" fmla="*/ 927517 w 927517"/>
                <a:gd name="connsiteY0" fmla="*/ 5663579 h 5663579"/>
                <a:gd name="connsiteX1" fmla="*/ 0 w 927517"/>
                <a:gd name="connsiteY1" fmla="*/ 5577535 h 5663579"/>
                <a:gd name="connsiteX2" fmla="*/ 419317 w 927517"/>
                <a:gd name="connsiteY2" fmla="*/ 0 h 566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517" h="5663579">
                  <a:moveTo>
                    <a:pt x="927517" y="5663579"/>
                  </a:moveTo>
                  <a:lnTo>
                    <a:pt x="0" y="5577535"/>
                  </a:lnTo>
                  <a:lnTo>
                    <a:pt x="419317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solidFill>
                  <a:schemeClr val="lt1"/>
                </a:solidFill>
              </a:endParaRPr>
            </a:p>
          </p:txBody>
        </p:sp>
      </p:grpSp>
      <p:sp>
        <p:nvSpPr>
          <p:cNvPr id="12" name="等腰三角形 11"/>
          <p:cNvSpPr/>
          <p:nvPr userDrawn="1">
            <p:custDataLst>
              <p:tags r:id="rId6"/>
            </p:custDataLst>
          </p:nvPr>
        </p:nvSpPr>
        <p:spPr>
          <a:xfrm rot="16200000">
            <a:off x="7826375" y="2492375"/>
            <a:ext cx="996950" cy="7734300"/>
          </a:xfrm>
          <a:prstGeom prst="triangle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730319" y="2702794"/>
            <a:ext cx="7117545" cy="111853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6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黑体" panose="02010609060101010101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730319" y="3886684"/>
            <a:ext cx="7117545" cy="676319"/>
          </a:xfrm>
        </p:spPr>
        <p:txBody>
          <a:bodyPr lIns="90000" tIns="46800" rIns="90000" bIns="46800" anchor="t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3630542" y="4681986"/>
            <a:ext cx="2523129" cy="412826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02188" y="4681986"/>
            <a:ext cx="2523127" cy="412826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6"/>
          <p:cNvGrpSpPr/>
          <p:nvPr userDrawn="1"/>
        </p:nvGrpSpPr>
        <p:grpSpPr>
          <a:xfrm>
            <a:off x="4002088" y="5613400"/>
            <a:ext cx="8189912" cy="1244600"/>
            <a:chOff x="4001597" y="5613400"/>
            <a:chExt cx="8190403" cy="1244600"/>
          </a:xfrm>
        </p:grpSpPr>
        <p:sp>
          <p:nvSpPr>
            <p:cNvPr id="8" name="任意多边形: 形状 7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800" strike="noStrike" noProof="1" dirty="0"/>
            </a:p>
          </p:txBody>
        </p:sp>
        <p:sp>
          <p:nvSpPr>
            <p:cNvPr id="9" name="等腰三角形 8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800" strike="noStrike" noProof="1"/>
            </a:p>
          </p:txBody>
        </p:sp>
      </p:grpSp>
      <p:grpSp>
        <p:nvGrpSpPr>
          <p:cNvPr id="8198" name="组合 9"/>
          <p:cNvGrpSpPr/>
          <p:nvPr userDrawn="1"/>
        </p:nvGrpSpPr>
        <p:grpSpPr>
          <a:xfrm>
            <a:off x="5186363" y="2378075"/>
            <a:ext cx="571500" cy="706438"/>
            <a:chOff x="10608342" y="5053054"/>
            <a:chExt cx="1583658" cy="1966165"/>
          </a:xfrm>
        </p:grpSpPr>
        <p:sp>
          <p:nvSpPr>
            <p:cNvPr id="11" name="任意多边形: 形状 10"/>
            <p:cNvSpPr/>
            <p:nvPr>
              <p:custDataLst>
                <p:tags r:id="rId4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2" name="等腰三角形 11"/>
            <p:cNvSpPr/>
            <p:nvPr>
              <p:custDataLst>
                <p:tags r:id="rId5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10000"/>
            </a:bodyPr>
            <a:lstStyle/>
            <a:p>
              <a:pPr algn="ctr" fontAlgn="base"/>
              <a:endParaRPr lang="zh-CN" altLang="en-US" sz="1800" strike="noStrike" noProof="1"/>
            </a:p>
          </p:txBody>
        </p:sp>
      </p:grpSp>
      <p:grpSp>
        <p:nvGrpSpPr>
          <p:cNvPr id="8201" name="组合 13"/>
          <p:cNvGrpSpPr/>
          <p:nvPr userDrawn="1"/>
        </p:nvGrpSpPr>
        <p:grpSpPr>
          <a:xfrm rot="10800000">
            <a:off x="0" y="0"/>
            <a:ext cx="12192000" cy="1244600"/>
            <a:chOff x="4001597" y="5613400"/>
            <a:chExt cx="8190403" cy="1244600"/>
          </a:xfrm>
        </p:grpSpPr>
        <p:sp>
          <p:nvSpPr>
            <p:cNvPr id="15" name="任意多边形: 形状 14"/>
            <p:cNvSpPr/>
            <p:nvPr>
              <p:custDataLst>
                <p:tags r:id="rId6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6" name="等腰三角形 15"/>
            <p:cNvSpPr/>
            <p:nvPr>
              <p:custDataLst>
                <p:tags r:id="rId7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80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500907" y="3090044"/>
            <a:ext cx="5190185" cy="740727"/>
          </a:xfrm>
        </p:spPr>
        <p:txBody>
          <a:bodyPr lIns="90170" tIns="46990" rIns="90170" bIns="0" anchor="b" anchorCtr="0">
            <a:normAutofit/>
          </a:bodyPr>
          <a:lstStyle>
            <a:lvl1pPr algn="ctr">
              <a:defRPr sz="4000" u="none" strike="noStrike" kern="1200" cap="none" spc="3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500907" y="3883113"/>
            <a:ext cx="5190185" cy="1477027"/>
          </a:xfrm>
        </p:spPr>
        <p:txBody>
          <a:bodyPr lIns="90170" tIns="0" rIns="90170" bIns="4699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黑体" panose="02010609060101010101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8"/>
          <p:cNvGrpSpPr/>
          <p:nvPr userDrawn="1"/>
        </p:nvGrpSpPr>
        <p:grpSpPr>
          <a:xfrm>
            <a:off x="10607675" y="5053013"/>
            <a:ext cx="1584325" cy="1966912"/>
            <a:chOff x="10608342" y="5053054"/>
            <a:chExt cx="1583658" cy="1966165"/>
          </a:xfrm>
        </p:grpSpPr>
        <p:sp>
          <p:nvSpPr>
            <p:cNvPr id="10" name="任意多边形: 形状 9"/>
            <p:cNvSpPr/>
            <p:nvPr>
              <p:custDataLst>
                <p:tags r:id="rId2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5"/>
          <p:cNvGrpSpPr/>
          <p:nvPr userDrawn="1"/>
        </p:nvGrpSpPr>
        <p:grpSpPr>
          <a:xfrm flipH="1">
            <a:off x="8604250" y="3113088"/>
            <a:ext cx="436563" cy="541337"/>
            <a:chOff x="10608342" y="5053054"/>
            <a:chExt cx="1583658" cy="1966165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/>
            </a:bodyPr>
            <a:lstStyle/>
            <a:p>
              <a:pPr algn="ctr" fontAlgn="base"/>
              <a:endParaRPr lang="zh-CN" altLang="en-US" sz="1800" strike="noStrike" noProof="1" dirty="0"/>
            </a:p>
          </p:txBody>
        </p:sp>
        <p:sp>
          <p:nvSpPr>
            <p:cNvPr id="8" name="等腰三角形 7"/>
            <p:cNvSpPr/>
            <p:nvPr>
              <p:custDataLst>
                <p:tags r:id="rId3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 fontScale="55000" lnSpcReduction="20000"/>
            </a:bodyPr>
            <a:lstStyle/>
            <a:p>
              <a:pPr algn="ctr" fontAlgn="base"/>
              <a:endParaRPr lang="zh-CN" altLang="en-US" sz="1800" strike="noStrike" noProof="1" dirty="0"/>
            </a:p>
          </p:txBody>
        </p:sp>
      </p:grpSp>
      <p:grpSp>
        <p:nvGrpSpPr>
          <p:cNvPr id="16390" name="组合 8"/>
          <p:cNvGrpSpPr/>
          <p:nvPr userDrawn="1"/>
        </p:nvGrpSpPr>
        <p:grpSpPr>
          <a:xfrm>
            <a:off x="3151188" y="3119438"/>
            <a:ext cx="436562" cy="542925"/>
            <a:chOff x="10608342" y="5053054"/>
            <a:chExt cx="1583658" cy="1966165"/>
          </a:xfrm>
        </p:grpSpPr>
        <p:sp>
          <p:nvSpPr>
            <p:cNvPr id="10" name="任意多边形: 形状 9"/>
            <p:cNvSpPr/>
            <p:nvPr>
              <p:custDataLst>
                <p:tags r:id="rId4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/>
            </a:bodyPr>
            <a:lstStyle/>
            <a:p>
              <a:pPr algn="ctr" fontAlgn="base"/>
              <a:endParaRPr lang="zh-CN" altLang="en-US" sz="1800" strike="noStrike" noProof="1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5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 fontScale="55000" lnSpcReduction="20000"/>
            </a:bodyPr>
            <a:lstStyle/>
            <a:p>
              <a:pPr algn="ctr" fontAlgn="base"/>
              <a:endParaRPr lang="zh-CN" altLang="en-US" sz="1800" strike="noStrike" noProof="1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588374" y="2588654"/>
            <a:ext cx="5015250" cy="1519707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黑体" panose="02010609060101010101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7"/>
          <p:cNvGrpSpPr/>
          <p:nvPr userDrawn="1"/>
        </p:nvGrpSpPr>
        <p:grpSpPr>
          <a:xfrm>
            <a:off x="4002088" y="6045200"/>
            <a:ext cx="8189912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838200" y="794326"/>
            <a:ext cx="10515600" cy="540484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100" y="304800"/>
            <a:ext cx="116078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18436" name="组合 10"/>
          <p:cNvGrpSpPr/>
          <p:nvPr userDrawn="1"/>
        </p:nvGrpSpPr>
        <p:grpSpPr>
          <a:xfrm rot="-5400000">
            <a:off x="11009313" y="352425"/>
            <a:ext cx="738187" cy="915988"/>
            <a:chOff x="10608342" y="5053054"/>
            <a:chExt cx="1583658" cy="1966165"/>
          </a:xfrm>
        </p:grpSpPr>
        <p:sp>
          <p:nvSpPr>
            <p:cNvPr id="12" name="任意多边形: 形状 11"/>
            <p:cNvSpPr/>
            <p:nvPr>
              <p:custDataLst>
                <p:tags r:id="rId3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ea typeface="微软雅黑" panose="020B0503020204020204" charset="-122"/>
              </a:endParaRPr>
            </a:p>
          </p:txBody>
        </p:sp>
        <p:sp>
          <p:nvSpPr>
            <p:cNvPr id="13" name="等腰三角形 12"/>
            <p:cNvSpPr/>
            <p:nvPr>
              <p:custDataLst>
                <p:tags r:id="rId4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ea typeface="微软雅黑" panose="020B0503020204020204" charset="-122"/>
              </a:endParaRPr>
            </a:p>
          </p:txBody>
        </p:sp>
      </p:grpSp>
      <p:grpSp>
        <p:nvGrpSpPr>
          <p:cNvPr id="18439" name="组合 13"/>
          <p:cNvGrpSpPr/>
          <p:nvPr userDrawn="1"/>
        </p:nvGrpSpPr>
        <p:grpSpPr>
          <a:xfrm rot="5400000">
            <a:off x="428625" y="5568950"/>
            <a:ext cx="738188" cy="917575"/>
            <a:chOff x="10608342" y="5053054"/>
            <a:chExt cx="1583658" cy="1966165"/>
          </a:xfrm>
        </p:grpSpPr>
        <p:sp>
          <p:nvSpPr>
            <p:cNvPr id="16" name="任意多边形: 形状 15"/>
            <p:cNvSpPr/>
            <p:nvPr>
              <p:custDataLst>
                <p:tags r:id="rId5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ea typeface="微软雅黑" panose="020B0503020204020204" charset="-122"/>
              </a:endParaRPr>
            </a:p>
          </p:txBody>
        </p:sp>
        <p:sp>
          <p:nvSpPr>
            <p:cNvPr id="17" name="等腰三角形 16"/>
            <p:cNvSpPr/>
            <p:nvPr>
              <p:custDataLst>
                <p:tags r:id="rId6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 marL="0" indent="0"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2825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800" strike="noStrike" noProof="1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9460" name="组合 10"/>
          <p:cNvGrpSpPr/>
          <p:nvPr userDrawn="1"/>
        </p:nvGrpSpPr>
        <p:grpSpPr>
          <a:xfrm>
            <a:off x="0" y="0"/>
            <a:ext cx="4822825" cy="769938"/>
            <a:chOff x="-1" y="0"/>
            <a:chExt cx="4823460" cy="769938"/>
          </a:xfrm>
        </p:grpSpPr>
        <p:sp>
          <p:nvSpPr>
            <p:cNvPr id="12" name="任意多边形: 形状 11"/>
            <p:cNvSpPr/>
            <p:nvPr>
              <p:custDataLst>
                <p:tags r:id="rId3"/>
              </p:custDataLst>
            </p:nvPr>
          </p:nvSpPr>
          <p:spPr>
            <a:xfrm rot="10800000">
              <a:off x="0" y="0"/>
              <a:ext cx="4823459" cy="769938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 dirty="0">
                <a:ea typeface="微软雅黑" panose="020B0503020204020204" charset="-122"/>
              </a:endParaRPr>
            </a:p>
          </p:txBody>
        </p:sp>
        <p:sp>
          <p:nvSpPr>
            <p:cNvPr id="14" name="等腰三角形 13"/>
            <p:cNvSpPr/>
            <p:nvPr>
              <p:custDataLst>
                <p:tags r:id="rId4"/>
              </p:custDataLst>
            </p:nvPr>
          </p:nvSpPr>
          <p:spPr>
            <a:xfrm rot="10800000">
              <a:off x="-1" y="0"/>
              <a:ext cx="3754576" cy="562171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800" strike="noStrike" noProof="1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20484" name="组合 11"/>
          <p:cNvGrpSpPr/>
          <p:nvPr userDrawn="1"/>
        </p:nvGrpSpPr>
        <p:grpSpPr>
          <a:xfrm flipV="1">
            <a:off x="5921375" y="0"/>
            <a:ext cx="6270625" cy="8128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组合 11"/>
          <p:cNvGrpSpPr/>
          <p:nvPr userDrawn="1"/>
        </p:nvGrpSpPr>
        <p:grpSpPr>
          <a:xfrm flipV="1">
            <a:off x="5921375" y="0"/>
            <a:ext cx="6270625" cy="8128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ea typeface="微软雅黑" panose="020B0503020204020204" charset="-122"/>
              </a:endParaRPr>
            </a:p>
          </p:txBody>
        </p:sp>
      </p:grpSp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0" y="5041900"/>
            <a:ext cx="12192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800" strike="noStrike" noProof="1"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604520" y="669290"/>
            <a:ext cx="10976610" cy="565150"/>
          </a:xfrm>
        </p:spPr>
        <p:txBody>
          <a:bodyPr anchor="ctr"/>
          <a:lstStyle>
            <a:lvl1pPr algn="ctr">
              <a:lnSpc>
                <a:spcPct val="100000"/>
              </a:lnSpc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1" name="组合 15"/>
          <p:cNvGrpSpPr/>
          <p:nvPr userDrawn="1"/>
        </p:nvGrpSpPr>
        <p:grpSpPr>
          <a:xfrm>
            <a:off x="4002088" y="6045200"/>
            <a:ext cx="8189912" cy="812800"/>
            <a:chOff x="4001597" y="5613400"/>
            <a:chExt cx="8190403" cy="1244600"/>
          </a:xfrm>
        </p:grpSpPr>
        <p:sp>
          <p:nvSpPr>
            <p:cNvPr id="17" name="任意多边形: 形状 16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等腰三角形 17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 dirty="0">
                <a:ea typeface="微软雅黑" panose="020B0503020204020204" charset="-122"/>
              </a:endParaRPr>
            </a:p>
          </p:txBody>
        </p:sp>
      </p:grpSp>
      <p:sp>
        <p:nvSpPr>
          <p:cNvPr id="15" name="矩形 14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800" strike="noStrike" noProof="1">
              <a:solidFill>
                <a:schemeClr val="bg1"/>
              </a:solidFill>
              <a:latin typeface="Viner Hand ITC" panose="03070502030502020203" charset="0"/>
              <a:ea typeface="微软雅黑" panose="020B0503020204020204" charset="-122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00" y="237600"/>
            <a:ext cx="11037600" cy="4419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958850"/>
            <a:ext cx="12192000" cy="49403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800" strike="noStrike" noProof="1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23556" name="组合 14"/>
          <p:cNvGrpSpPr/>
          <p:nvPr userDrawn="1"/>
        </p:nvGrpSpPr>
        <p:grpSpPr>
          <a:xfrm rot="10800000">
            <a:off x="0" y="0"/>
            <a:ext cx="5457825" cy="1530350"/>
            <a:chOff x="4001597" y="5613400"/>
            <a:chExt cx="8190403" cy="1244600"/>
          </a:xfrm>
        </p:grpSpPr>
        <p:sp>
          <p:nvSpPr>
            <p:cNvPr id="16" name="任意多边形: 形状 15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ea typeface="微软雅黑" panose="020B0503020204020204" charset="-122"/>
              </a:endParaRPr>
            </a:p>
          </p:txBody>
        </p:sp>
        <p:sp>
          <p:nvSpPr>
            <p:cNvPr id="17" name="等腰三角形 16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 dirty="0">
                <a:ea typeface="微软雅黑" panose="020B0503020204020204" charset="-122"/>
              </a:endParaRPr>
            </a:p>
          </p:txBody>
        </p:sp>
      </p:grpSp>
      <p:grpSp>
        <p:nvGrpSpPr>
          <p:cNvPr id="23559" name="组合 17"/>
          <p:cNvGrpSpPr/>
          <p:nvPr userDrawn="1"/>
        </p:nvGrpSpPr>
        <p:grpSpPr>
          <a:xfrm>
            <a:off x="6734175" y="5324475"/>
            <a:ext cx="5457825" cy="1528763"/>
            <a:chOff x="4001597" y="5613400"/>
            <a:chExt cx="8190403" cy="1244600"/>
          </a:xfrm>
        </p:grpSpPr>
        <p:sp>
          <p:nvSpPr>
            <p:cNvPr id="19" name="任意多边形: 形状 18"/>
            <p:cNvSpPr/>
            <p:nvPr>
              <p:custDataLst>
                <p:tags r:id="rId5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 dirty="0">
                <a:ea typeface="微软雅黑" panose="020B0503020204020204" charset="-122"/>
              </a:endParaRPr>
            </a:p>
          </p:txBody>
        </p:sp>
        <p:sp>
          <p:nvSpPr>
            <p:cNvPr id="20" name="等腰三角形 19"/>
            <p:cNvSpPr/>
            <p:nvPr>
              <p:custDataLst>
                <p:tags r:id="rId6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组合 6"/>
          <p:cNvGrpSpPr/>
          <p:nvPr userDrawn="1"/>
        </p:nvGrpSpPr>
        <p:grpSpPr>
          <a:xfrm>
            <a:off x="-127000" y="0"/>
            <a:ext cx="12428538" cy="2108200"/>
            <a:chOff x="-127311" y="5"/>
            <a:chExt cx="12429370" cy="2108195"/>
          </a:xfrm>
        </p:grpSpPr>
        <p:sp>
          <p:nvSpPr>
            <p:cNvPr id="8" name="任意多边形: 形状 7"/>
            <p:cNvSpPr/>
            <p:nvPr>
              <p:custDataLst>
                <p:tags r:id="rId2"/>
              </p:custDataLst>
            </p:nvPr>
          </p:nvSpPr>
          <p:spPr>
            <a:xfrm rot="4971377">
              <a:off x="5633761" y="-4560088"/>
              <a:ext cx="907207" cy="12429370"/>
            </a:xfrm>
            <a:custGeom>
              <a:avLst/>
              <a:gdLst>
                <a:gd name="connsiteX0" fmla="*/ 0 w 1132861"/>
                <a:gd name="connsiteY0" fmla="*/ 0 h 12429370"/>
                <a:gd name="connsiteX1" fmla="*/ 421422 w 1132861"/>
                <a:gd name="connsiteY1" fmla="*/ 52817 h 12429370"/>
                <a:gd name="connsiteX2" fmla="*/ 1132861 w 1132861"/>
                <a:gd name="connsiteY2" fmla="*/ 12429370 h 12429370"/>
                <a:gd name="connsiteX3" fmla="*/ 0 w 1132861"/>
                <a:gd name="connsiteY3" fmla="*/ 12287388 h 1242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61" h="12429370">
                  <a:moveTo>
                    <a:pt x="0" y="0"/>
                  </a:moveTo>
                  <a:lnTo>
                    <a:pt x="421422" y="52817"/>
                  </a:lnTo>
                  <a:lnTo>
                    <a:pt x="1132861" y="12429370"/>
                  </a:lnTo>
                  <a:lnTo>
                    <a:pt x="0" y="1228738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9" name="任意多边形: 形状 8"/>
            <p:cNvSpPr/>
            <p:nvPr>
              <p:custDataLst>
                <p:tags r:id="rId3"/>
              </p:custDataLst>
            </p:nvPr>
          </p:nvSpPr>
          <p:spPr>
            <a:xfrm rot="5400000">
              <a:off x="5215201" y="-5215203"/>
              <a:ext cx="1761592" cy="12192007"/>
            </a:xfrm>
            <a:custGeom>
              <a:avLst/>
              <a:gdLst>
                <a:gd name="connsiteX0" fmla="*/ 0 w 1930397"/>
                <a:gd name="connsiteY0" fmla="*/ 12192007 h 12192007"/>
                <a:gd name="connsiteX1" fmla="*/ 0 w 1930397"/>
                <a:gd name="connsiteY1" fmla="*/ 0 h 12192007"/>
                <a:gd name="connsiteX2" fmla="*/ 758239 w 1930397"/>
                <a:gd name="connsiteY2" fmla="*/ 0 h 12192007"/>
                <a:gd name="connsiteX3" fmla="*/ 1930397 w 1930397"/>
                <a:gd name="connsiteY3" fmla="*/ 12192007 h 1219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0397" h="12192007">
                  <a:moveTo>
                    <a:pt x="0" y="12192007"/>
                  </a:moveTo>
                  <a:lnTo>
                    <a:pt x="0" y="0"/>
                  </a:lnTo>
                  <a:lnTo>
                    <a:pt x="758239" y="0"/>
                  </a:lnTo>
                  <a:lnTo>
                    <a:pt x="1930397" y="121920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0" name="任意多边形: 形状 9"/>
            <p:cNvSpPr/>
            <p:nvPr>
              <p:custDataLst>
                <p:tags r:id="rId4"/>
              </p:custDataLst>
            </p:nvPr>
          </p:nvSpPr>
          <p:spPr>
            <a:xfrm rot="5107084">
              <a:off x="4552342" y="-3275220"/>
              <a:ext cx="536239" cy="9742831"/>
            </a:xfrm>
            <a:custGeom>
              <a:avLst/>
              <a:gdLst>
                <a:gd name="connsiteX0" fmla="*/ 0 w 587624"/>
                <a:gd name="connsiteY0" fmla="*/ 0 h 9742831"/>
                <a:gd name="connsiteX1" fmla="*/ 587624 w 587624"/>
                <a:gd name="connsiteY1" fmla="*/ 9742831 h 9742831"/>
                <a:gd name="connsiteX2" fmla="*/ 0 w 587624"/>
                <a:gd name="connsiteY2" fmla="*/ 9685968 h 974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624" h="9742831">
                  <a:moveTo>
                    <a:pt x="0" y="0"/>
                  </a:moveTo>
                  <a:lnTo>
                    <a:pt x="587624" y="9742831"/>
                  </a:lnTo>
                  <a:lnTo>
                    <a:pt x="0" y="968596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1" name="任意多边形: 形状 10"/>
            <p:cNvSpPr/>
            <p:nvPr>
              <p:custDataLst>
                <p:tags r:id="rId5"/>
              </p:custDataLst>
            </p:nvPr>
          </p:nvSpPr>
          <p:spPr>
            <a:xfrm rot="15897560">
              <a:off x="9000995" y="-1390393"/>
              <a:ext cx="846410" cy="5663579"/>
            </a:xfrm>
            <a:custGeom>
              <a:avLst/>
              <a:gdLst>
                <a:gd name="connsiteX0" fmla="*/ 927517 w 927517"/>
                <a:gd name="connsiteY0" fmla="*/ 5663579 h 5663579"/>
                <a:gd name="connsiteX1" fmla="*/ 0 w 927517"/>
                <a:gd name="connsiteY1" fmla="*/ 5577535 h 5663579"/>
                <a:gd name="connsiteX2" fmla="*/ 419317 w 927517"/>
                <a:gd name="connsiteY2" fmla="*/ 0 h 566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517" h="5663579">
                  <a:moveTo>
                    <a:pt x="927517" y="5663579"/>
                  </a:moveTo>
                  <a:lnTo>
                    <a:pt x="0" y="5577535"/>
                  </a:lnTo>
                  <a:lnTo>
                    <a:pt x="419317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</p:grpSp>
      <p:sp>
        <p:nvSpPr>
          <p:cNvPr id="12" name="等腰三角形 11"/>
          <p:cNvSpPr/>
          <p:nvPr userDrawn="1">
            <p:custDataLst>
              <p:tags r:id="rId6"/>
            </p:custDataLst>
          </p:nvPr>
        </p:nvSpPr>
        <p:spPr>
          <a:xfrm rot="16200000">
            <a:off x="7826375" y="2492375"/>
            <a:ext cx="996950" cy="7734300"/>
          </a:xfrm>
          <a:prstGeom prst="triangle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730319" y="2702794"/>
            <a:ext cx="7117545" cy="111853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6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黑体" panose="02010609060101010101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730319" y="3886684"/>
            <a:ext cx="7117545" cy="676319"/>
          </a:xfrm>
        </p:spPr>
        <p:txBody>
          <a:bodyPr lIns="90000" tIns="46800" rIns="90000" bIns="46800" anchor="t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3630542" y="4681986"/>
            <a:ext cx="2523129" cy="412826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02188" y="4681986"/>
            <a:ext cx="2523127" cy="412826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组合 6"/>
          <p:cNvGrpSpPr/>
          <p:nvPr userDrawn="1"/>
        </p:nvGrpSpPr>
        <p:grpSpPr>
          <a:xfrm>
            <a:off x="4002088" y="5613400"/>
            <a:ext cx="8189912" cy="1244600"/>
            <a:chOff x="4001597" y="5613400"/>
            <a:chExt cx="8190403" cy="1244600"/>
          </a:xfrm>
        </p:grpSpPr>
        <p:sp>
          <p:nvSpPr>
            <p:cNvPr id="8" name="任意多边形: 形状 7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800" strike="noStrike" noProof="1" dirty="0"/>
            </a:p>
          </p:txBody>
        </p:sp>
        <p:sp>
          <p:nvSpPr>
            <p:cNvPr id="9" name="等腰三角形 8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800" strike="noStrike" noProof="1"/>
            </a:p>
          </p:txBody>
        </p:sp>
      </p:grpSp>
      <p:grpSp>
        <p:nvGrpSpPr>
          <p:cNvPr id="26630" name="组合 9"/>
          <p:cNvGrpSpPr/>
          <p:nvPr userDrawn="1"/>
        </p:nvGrpSpPr>
        <p:grpSpPr>
          <a:xfrm>
            <a:off x="5186363" y="2378075"/>
            <a:ext cx="571500" cy="706438"/>
            <a:chOff x="10608342" y="5053054"/>
            <a:chExt cx="1583658" cy="1966165"/>
          </a:xfrm>
        </p:grpSpPr>
        <p:sp>
          <p:nvSpPr>
            <p:cNvPr id="11" name="任意多边形: 形状 10"/>
            <p:cNvSpPr/>
            <p:nvPr>
              <p:custDataLst>
                <p:tags r:id="rId4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2" name="等腰三角形 11"/>
            <p:cNvSpPr/>
            <p:nvPr>
              <p:custDataLst>
                <p:tags r:id="rId5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10000"/>
            </a:bodyPr>
            <a:lstStyle/>
            <a:p>
              <a:pPr algn="ctr" fontAlgn="base"/>
              <a:endParaRPr lang="zh-CN" altLang="en-US" sz="1800" strike="noStrike" noProof="1"/>
            </a:p>
          </p:txBody>
        </p:sp>
      </p:grpSp>
      <p:grpSp>
        <p:nvGrpSpPr>
          <p:cNvPr id="26633" name="组合 13"/>
          <p:cNvGrpSpPr/>
          <p:nvPr userDrawn="1"/>
        </p:nvGrpSpPr>
        <p:grpSpPr>
          <a:xfrm rot="10800000">
            <a:off x="0" y="0"/>
            <a:ext cx="12192000" cy="1244600"/>
            <a:chOff x="4001597" y="5613400"/>
            <a:chExt cx="8190403" cy="1244600"/>
          </a:xfrm>
        </p:grpSpPr>
        <p:sp>
          <p:nvSpPr>
            <p:cNvPr id="15" name="任意多边形: 形状 14"/>
            <p:cNvSpPr/>
            <p:nvPr>
              <p:custDataLst>
                <p:tags r:id="rId6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6" name="等腰三角形 15"/>
            <p:cNvSpPr/>
            <p:nvPr>
              <p:custDataLst>
                <p:tags r:id="rId7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80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500907" y="3090044"/>
            <a:ext cx="5190185" cy="740727"/>
          </a:xfrm>
        </p:spPr>
        <p:txBody>
          <a:bodyPr lIns="90170" tIns="46990" rIns="90170" bIns="0" anchor="b" anchorCtr="0">
            <a:normAutofit/>
          </a:bodyPr>
          <a:lstStyle>
            <a:lvl1pPr algn="ctr">
              <a:defRPr sz="4000" u="none" strike="noStrike" kern="1200" cap="none" spc="3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500907" y="3883113"/>
            <a:ext cx="5190185" cy="1477027"/>
          </a:xfrm>
        </p:spPr>
        <p:txBody>
          <a:bodyPr lIns="90170" tIns="0" rIns="90170" bIns="4699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黑体" panose="02010609060101010101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9" name="组合 8"/>
          <p:cNvGrpSpPr/>
          <p:nvPr userDrawn="1"/>
        </p:nvGrpSpPr>
        <p:grpSpPr>
          <a:xfrm>
            <a:off x="10607675" y="5053013"/>
            <a:ext cx="1584325" cy="1966912"/>
            <a:chOff x="10608342" y="5053054"/>
            <a:chExt cx="1583658" cy="1966165"/>
          </a:xfrm>
        </p:grpSpPr>
        <p:sp>
          <p:nvSpPr>
            <p:cNvPr id="10" name="任意多边形: 形状 9"/>
            <p:cNvSpPr/>
            <p:nvPr>
              <p:custDataLst>
                <p:tags r:id="rId2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9" name="组合 5"/>
          <p:cNvGrpSpPr/>
          <p:nvPr userDrawn="1"/>
        </p:nvGrpSpPr>
        <p:grpSpPr>
          <a:xfrm flipH="1">
            <a:off x="8604250" y="3113088"/>
            <a:ext cx="436563" cy="541337"/>
            <a:chOff x="10608342" y="5053054"/>
            <a:chExt cx="1583658" cy="1966165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/>
            </a:bodyPr>
            <a:lstStyle/>
            <a:p>
              <a:pPr algn="ctr" fontAlgn="base"/>
              <a:endParaRPr lang="zh-CN" altLang="en-US" sz="1800" strike="noStrike" noProof="1" dirty="0"/>
            </a:p>
          </p:txBody>
        </p:sp>
        <p:sp>
          <p:nvSpPr>
            <p:cNvPr id="8" name="等腰三角形 7"/>
            <p:cNvSpPr/>
            <p:nvPr>
              <p:custDataLst>
                <p:tags r:id="rId3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 fontScale="55000" lnSpcReduction="20000"/>
            </a:bodyPr>
            <a:lstStyle/>
            <a:p>
              <a:pPr algn="ctr" fontAlgn="base"/>
              <a:endParaRPr lang="zh-CN" altLang="en-US" sz="1800" strike="noStrike" noProof="1" dirty="0"/>
            </a:p>
          </p:txBody>
        </p:sp>
      </p:grpSp>
      <p:grpSp>
        <p:nvGrpSpPr>
          <p:cNvPr id="34822" name="组合 8"/>
          <p:cNvGrpSpPr/>
          <p:nvPr userDrawn="1"/>
        </p:nvGrpSpPr>
        <p:grpSpPr>
          <a:xfrm>
            <a:off x="3151188" y="3119438"/>
            <a:ext cx="436562" cy="542925"/>
            <a:chOff x="10608342" y="5053054"/>
            <a:chExt cx="1583658" cy="1966165"/>
          </a:xfrm>
        </p:grpSpPr>
        <p:sp>
          <p:nvSpPr>
            <p:cNvPr id="10" name="任意多边形: 形状 9"/>
            <p:cNvSpPr/>
            <p:nvPr>
              <p:custDataLst>
                <p:tags r:id="rId4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/>
            </a:bodyPr>
            <a:lstStyle/>
            <a:p>
              <a:pPr algn="ctr" fontAlgn="base"/>
              <a:endParaRPr lang="zh-CN" altLang="en-US" sz="1800" strike="noStrike" noProof="1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5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 fontScale="55000" lnSpcReduction="20000"/>
            </a:bodyPr>
            <a:lstStyle/>
            <a:p>
              <a:pPr algn="ctr" fontAlgn="base"/>
              <a:endParaRPr lang="zh-CN" altLang="en-US" sz="1800" strike="noStrike" noProof="1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588374" y="2588654"/>
            <a:ext cx="5015250" cy="1519707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黑体" panose="02010609060101010101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3" name="组合 7"/>
          <p:cNvGrpSpPr/>
          <p:nvPr userDrawn="1"/>
        </p:nvGrpSpPr>
        <p:grpSpPr>
          <a:xfrm>
            <a:off x="4002088" y="6045200"/>
            <a:ext cx="8189912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838200" y="794326"/>
            <a:ext cx="10515600" cy="540484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100" y="304800"/>
            <a:ext cx="116078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36868" name="组合 10"/>
          <p:cNvGrpSpPr/>
          <p:nvPr userDrawn="1"/>
        </p:nvGrpSpPr>
        <p:grpSpPr>
          <a:xfrm rot="-5400000">
            <a:off x="11009313" y="352425"/>
            <a:ext cx="738187" cy="915988"/>
            <a:chOff x="10608342" y="5053054"/>
            <a:chExt cx="1583658" cy="1966165"/>
          </a:xfrm>
        </p:grpSpPr>
        <p:sp>
          <p:nvSpPr>
            <p:cNvPr id="12" name="任意多边形: 形状 11"/>
            <p:cNvSpPr/>
            <p:nvPr>
              <p:custDataLst>
                <p:tags r:id="rId3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ea typeface="微软雅黑" panose="020B0503020204020204" charset="-122"/>
              </a:endParaRPr>
            </a:p>
          </p:txBody>
        </p:sp>
        <p:sp>
          <p:nvSpPr>
            <p:cNvPr id="13" name="等腰三角形 12"/>
            <p:cNvSpPr/>
            <p:nvPr>
              <p:custDataLst>
                <p:tags r:id="rId4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ea typeface="微软雅黑" panose="020B0503020204020204" charset="-122"/>
              </a:endParaRPr>
            </a:p>
          </p:txBody>
        </p:sp>
      </p:grpSp>
      <p:grpSp>
        <p:nvGrpSpPr>
          <p:cNvPr id="36871" name="组合 13"/>
          <p:cNvGrpSpPr/>
          <p:nvPr userDrawn="1"/>
        </p:nvGrpSpPr>
        <p:grpSpPr>
          <a:xfrm rot="5400000">
            <a:off x="428625" y="5568950"/>
            <a:ext cx="738188" cy="917575"/>
            <a:chOff x="10608342" y="5053054"/>
            <a:chExt cx="1583658" cy="1966165"/>
          </a:xfrm>
        </p:grpSpPr>
        <p:sp>
          <p:nvSpPr>
            <p:cNvPr id="16" name="任意多边形: 形状 15"/>
            <p:cNvSpPr/>
            <p:nvPr>
              <p:custDataLst>
                <p:tags r:id="rId5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ea typeface="微软雅黑" panose="020B0503020204020204" charset="-122"/>
              </a:endParaRPr>
            </a:p>
          </p:txBody>
        </p:sp>
        <p:sp>
          <p:nvSpPr>
            <p:cNvPr id="17" name="等腰三角形 16"/>
            <p:cNvSpPr/>
            <p:nvPr>
              <p:custDataLst>
                <p:tags r:id="rId6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 marL="0" indent="0"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2825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800" strike="noStrike" noProof="1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37892" name="组合 10"/>
          <p:cNvGrpSpPr/>
          <p:nvPr userDrawn="1"/>
        </p:nvGrpSpPr>
        <p:grpSpPr>
          <a:xfrm>
            <a:off x="0" y="0"/>
            <a:ext cx="4822825" cy="769938"/>
            <a:chOff x="-1" y="0"/>
            <a:chExt cx="4823460" cy="769938"/>
          </a:xfrm>
        </p:grpSpPr>
        <p:sp>
          <p:nvSpPr>
            <p:cNvPr id="12" name="任意多边形: 形状 11"/>
            <p:cNvSpPr/>
            <p:nvPr>
              <p:custDataLst>
                <p:tags r:id="rId3"/>
              </p:custDataLst>
            </p:nvPr>
          </p:nvSpPr>
          <p:spPr>
            <a:xfrm rot="10800000">
              <a:off x="0" y="0"/>
              <a:ext cx="4823459" cy="769938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 dirty="0">
                <a:ea typeface="微软雅黑" panose="020B0503020204020204" charset="-122"/>
              </a:endParaRPr>
            </a:p>
          </p:txBody>
        </p:sp>
        <p:sp>
          <p:nvSpPr>
            <p:cNvPr id="14" name="等腰三角形 13"/>
            <p:cNvSpPr/>
            <p:nvPr>
              <p:custDataLst>
                <p:tags r:id="rId4"/>
              </p:custDataLst>
            </p:nvPr>
          </p:nvSpPr>
          <p:spPr>
            <a:xfrm rot="10800000">
              <a:off x="-1" y="0"/>
              <a:ext cx="3754576" cy="562171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800" strike="noStrike" noProof="1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38916" name="组合 11"/>
          <p:cNvGrpSpPr/>
          <p:nvPr userDrawn="1"/>
        </p:nvGrpSpPr>
        <p:grpSpPr>
          <a:xfrm flipV="1">
            <a:off x="5921375" y="0"/>
            <a:ext cx="6270625" cy="8128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9" name="组合 11"/>
          <p:cNvGrpSpPr/>
          <p:nvPr userDrawn="1"/>
        </p:nvGrpSpPr>
        <p:grpSpPr>
          <a:xfrm flipV="1">
            <a:off x="5921375" y="0"/>
            <a:ext cx="6270625" cy="8128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ea typeface="微软雅黑" panose="020B0503020204020204" charset="-122"/>
              </a:endParaRPr>
            </a:p>
          </p:txBody>
        </p:sp>
      </p:grpSp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0" y="5041900"/>
            <a:ext cx="12192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800" strike="noStrike" noProof="1"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604520" y="669290"/>
            <a:ext cx="10976610" cy="565150"/>
          </a:xfrm>
        </p:spPr>
        <p:txBody>
          <a:bodyPr anchor="ctr"/>
          <a:lstStyle>
            <a:lvl1pPr algn="ctr">
              <a:lnSpc>
                <a:spcPct val="100000"/>
              </a:lnSpc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3" name="组合 15"/>
          <p:cNvGrpSpPr/>
          <p:nvPr userDrawn="1"/>
        </p:nvGrpSpPr>
        <p:grpSpPr>
          <a:xfrm>
            <a:off x="4002088" y="6045200"/>
            <a:ext cx="8189912" cy="812800"/>
            <a:chOff x="4001597" y="5613400"/>
            <a:chExt cx="8190403" cy="1244600"/>
          </a:xfrm>
        </p:grpSpPr>
        <p:sp>
          <p:nvSpPr>
            <p:cNvPr id="17" name="任意多边形: 形状 16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等腰三角形 17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 dirty="0">
                <a:ea typeface="微软雅黑" panose="020B0503020204020204" charset="-122"/>
              </a:endParaRPr>
            </a:p>
          </p:txBody>
        </p:sp>
      </p:grpSp>
      <p:sp>
        <p:nvSpPr>
          <p:cNvPr id="15" name="矩形 14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800" strike="noStrike" noProof="1">
              <a:solidFill>
                <a:schemeClr val="bg1"/>
              </a:solidFill>
              <a:latin typeface="Viner Hand ITC" panose="03070502030502020203" charset="0"/>
              <a:ea typeface="微软雅黑" panose="020B0503020204020204" charset="-122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00" y="237600"/>
            <a:ext cx="11037600" cy="4419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958850"/>
            <a:ext cx="12192000" cy="49403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800" strike="noStrike" noProof="1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41988" name="组合 14"/>
          <p:cNvGrpSpPr/>
          <p:nvPr userDrawn="1"/>
        </p:nvGrpSpPr>
        <p:grpSpPr>
          <a:xfrm rot="10800000">
            <a:off x="0" y="0"/>
            <a:ext cx="5457825" cy="1530350"/>
            <a:chOff x="4001597" y="5613400"/>
            <a:chExt cx="8190403" cy="1244600"/>
          </a:xfrm>
        </p:grpSpPr>
        <p:sp>
          <p:nvSpPr>
            <p:cNvPr id="16" name="任意多边形: 形状 15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ea typeface="微软雅黑" panose="020B0503020204020204" charset="-122"/>
              </a:endParaRPr>
            </a:p>
          </p:txBody>
        </p:sp>
        <p:sp>
          <p:nvSpPr>
            <p:cNvPr id="17" name="等腰三角形 16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 dirty="0">
                <a:ea typeface="微软雅黑" panose="020B0503020204020204" charset="-122"/>
              </a:endParaRPr>
            </a:p>
          </p:txBody>
        </p:sp>
      </p:grpSp>
      <p:grpSp>
        <p:nvGrpSpPr>
          <p:cNvPr id="41991" name="组合 17"/>
          <p:cNvGrpSpPr/>
          <p:nvPr userDrawn="1"/>
        </p:nvGrpSpPr>
        <p:grpSpPr>
          <a:xfrm>
            <a:off x="6734175" y="5324475"/>
            <a:ext cx="5457825" cy="1528763"/>
            <a:chOff x="4001597" y="5613400"/>
            <a:chExt cx="8190403" cy="1244600"/>
          </a:xfrm>
        </p:grpSpPr>
        <p:sp>
          <p:nvSpPr>
            <p:cNvPr id="19" name="任意多边形: 形状 18"/>
            <p:cNvSpPr/>
            <p:nvPr>
              <p:custDataLst>
                <p:tags r:id="rId5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 dirty="0">
                <a:ea typeface="微软雅黑" panose="020B0503020204020204" charset="-122"/>
              </a:endParaRPr>
            </a:p>
          </p:txBody>
        </p:sp>
        <p:sp>
          <p:nvSpPr>
            <p:cNvPr id="20" name="等腰三角形 19"/>
            <p:cNvSpPr/>
            <p:nvPr>
              <p:custDataLst>
                <p:tags r:id="rId6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组合 6"/>
          <p:cNvGrpSpPr/>
          <p:nvPr userDrawn="1"/>
        </p:nvGrpSpPr>
        <p:grpSpPr>
          <a:xfrm>
            <a:off x="-127000" y="0"/>
            <a:ext cx="12428538" cy="2108200"/>
            <a:chOff x="-127311" y="5"/>
            <a:chExt cx="12429370" cy="2108195"/>
          </a:xfrm>
        </p:grpSpPr>
        <p:sp>
          <p:nvSpPr>
            <p:cNvPr id="8" name="任意多边形: 形状 7"/>
            <p:cNvSpPr/>
            <p:nvPr>
              <p:custDataLst>
                <p:tags r:id="rId2"/>
              </p:custDataLst>
            </p:nvPr>
          </p:nvSpPr>
          <p:spPr>
            <a:xfrm rot="4971377">
              <a:off x="5633762" y="-4560088"/>
              <a:ext cx="907207" cy="12429370"/>
            </a:xfrm>
            <a:custGeom>
              <a:avLst/>
              <a:gdLst>
                <a:gd name="connsiteX0" fmla="*/ 0 w 1132861"/>
                <a:gd name="connsiteY0" fmla="*/ 0 h 12429370"/>
                <a:gd name="connsiteX1" fmla="*/ 421422 w 1132861"/>
                <a:gd name="connsiteY1" fmla="*/ 52817 h 12429370"/>
                <a:gd name="connsiteX2" fmla="*/ 1132861 w 1132861"/>
                <a:gd name="connsiteY2" fmla="*/ 12429370 h 12429370"/>
                <a:gd name="connsiteX3" fmla="*/ 0 w 1132861"/>
                <a:gd name="connsiteY3" fmla="*/ 12287388 h 1242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61" h="12429370">
                  <a:moveTo>
                    <a:pt x="0" y="0"/>
                  </a:moveTo>
                  <a:lnTo>
                    <a:pt x="421422" y="52817"/>
                  </a:lnTo>
                  <a:lnTo>
                    <a:pt x="1132861" y="12429370"/>
                  </a:lnTo>
                  <a:lnTo>
                    <a:pt x="0" y="1228738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9" name="任意多边形: 形状 8"/>
            <p:cNvSpPr/>
            <p:nvPr>
              <p:custDataLst>
                <p:tags r:id="rId3"/>
              </p:custDataLst>
            </p:nvPr>
          </p:nvSpPr>
          <p:spPr>
            <a:xfrm rot="5400000">
              <a:off x="5215202" y="-5215203"/>
              <a:ext cx="1761592" cy="12192007"/>
            </a:xfrm>
            <a:custGeom>
              <a:avLst/>
              <a:gdLst>
                <a:gd name="connsiteX0" fmla="*/ 0 w 1930397"/>
                <a:gd name="connsiteY0" fmla="*/ 12192007 h 12192007"/>
                <a:gd name="connsiteX1" fmla="*/ 0 w 1930397"/>
                <a:gd name="connsiteY1" fmla="*/ 0 h 12192007"/>
                <a:gd name="connsiteX2" fmla="*/ 758239 w 1930397"/>
                <a:gd name="connsiteY2" fmla="*/ 0 h 12192007"/>
                <a:gd name="connsiteX3" fmla="*/ 1930397 w 1930397"/>
                <a:gd name="connsiteY3" fmla="*/ 12192007 h 1219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0397" h="12192007">
                  <a:moveTo>
                    <a:pt x="0" y="12192007"/>
                  </a:moveTo>
                  <a:lnTo>
                    <a:pt x="0" y="0"/>
                  </a:lnTo>
                  <a:lnTo>
                    <a:pt x="758239" y="0"/>
                  </a:lnTo>
                  <a:lnTo>
                    <a:pt x="1930397" y="121920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0" name="任意多边形: 形状 9"/>
            <p:cNvSpPr/>
            <p:nvPr>
              <p:custDataLst>
                <p:tags r:id="rId4"/>
              </p:custDataLst>
            </p:nvPr>
          </p:nvSpPr>
          <p:spPr>
            <a:xfrm rot="5107084">
              <a:off x="4552342" y="-3275220"/>
              <a:ext cx="536239" cy="9742831"/>
            </a:xfrm>
            <a:custGeom>
              <a:avLst/>
              <a:gdLst>
                <a:gd name="connsiteX0" fmla="*/ 0 w 587624"/>
                <a:gd name="connsiteY0" fmla="*/ 0 h 9742831"/>
                <a:gd name="connsiteX1" fmla="*/ 587624 w 587624"/>
                <a:gd name="connsiteY1" fmla="*/ 9742831 h 9742831"/>
                <a:gd name="connsiteX2" fmla="*/ 0 w 587624"/>
                <a:gd name="connsiteY2" fmla="*/ 9685968 h 974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624" h="9742831">
                  <a:moveTo>
                    <a:pt x="0" y="0"/>
                  </a:moveTo>
                  <a:lnTo>
                    <a:pt x="587624" y="9742831"/>
                  </a:lnTo>
                  <a:lnTo>
                    <a:pt x="0" y="968596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1" name="任意多边形: 形状 10"/>
            <p:cNvSpPr/>
            <p:nvPr>
              <p:custDataLst>
                <p:tags r:id="rId5"/>
              </p:custDataLst>
            </p:nvPr>
          </p:nvSpPr>
          <p:spPr>
            <a:xfrm rot="15897560">
              <a:off x="9000996" y="-1390393"/>
              <a:ext cx="846410" cy="5663579"/>
            </a:xfrm>
            <a:custGeom>
              <a:avLst/>
              <a:gdLst>
                <a:gd name="connsiteX0" fmla="*/ 927517 w 927517"/>
                <a:gd name="connsiteY0" fmla="*/ 5663579 h 5663579"/>
                <a:gd name="connsiteX1" fmla="*/ 0 w 927517"/>
                <a:gd name="connsiteY1" fmla="*/ 5577535 h 5663579"/>
                <a:gd name="connsiteX2" fmla="*/ 419317 w 927517"/>
                <a:gd name="connsiteY2" fmla="*/ 0 h 566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517" h="5663579">
                  <a:moveTo>
                    <a:pt x="927517" y="5663579"/>
                  </a:moveTo>
                  <a:lnTo>
                    <a:pt x="0" y="5577535"/>
                  </a:lnTo>
                  <a:lnTo>
                    <a:pt x="419317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</p:grpSp>
      <p:sp>
        <p:nvSpPr>
          <p:cNvPr id="12" name="等腰三角形 11"/>
          <p:cNvSpPr/>
          <p:nvPr userDrawn="1">
            <p:custDataLst>
              <p:tags r:id="rId6"/>
            </p:custDataLst>
          </p:nvPr>
        </p:nvSpPr>
        <p:spPr>
          <a:xfrm rot="16200000">
            <a:off x="7826375" y="2492375"/>
            <a:ext cx="996950" cy="7734300"/>
          </a:xfrm>
          <a:prstGeom prst="triangle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730319" y="2702794"/>
            <a:ext cx="7117545" cy="111853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6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黑体" panose="02010609060101010101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730319" y="3886684"/>
            <a:ext cx="7117545" cy="676319"/>
          </a:xfrm>
        </p:spPr>
        <p:txBody>
          <a:bodyPr lIns="90000" tIns="46800" rIns="90000" bIns="46800" anchor="t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3630542" y="4681986"/>
            <a:ext cx="2523129" cy="412826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02188" y="4681986"/>
            <a:ext cx="2523127" cy="412826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6"/>
          <p:cNvGrpSpPr/>
          <p:nvPr userDrawn="1"/>
        </p:nvGrpSpPr>
        <p:grpSpPr>
          <a:xfrm>
            <a:off x="4002088" y="5613400"/>
            <a:ext cx="8189912" cy="1244600"/>
            <a:chOff x="4001597" y="5613400"/>
            <a:chExt cx="8190403" cy="1244600"/>
          </a:xfrm>
        </p:grpSpPr>
        <p:sp>
          <p:nvSpPr>
            <p:cNvPr id="8" name="任意多边形: 形状 7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800" strike="noStrike" noProof="1" dirty="0"/>
            </a:p>
          </p:txBody>
        </p:sp>
        <p:sp>
          <p:nvSpPr>
            <p:cNvPr id="9" name="等腰三角形 8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800" strike="noStrike" noProof="1"/>
            </a:p>
          </p:txBody>
        </p:sp>
      </p:grpSp>
      <p:grpSp>
        <p:nvGrpSpPr>
          <p:cNvPr id="45062" name="组合 9"/>
          <p:cNvGrpSpPr/>
          <p:nvPr userDrawn="1"/>
        </p:nvGrpSpPr>
        <p:grpSpPr>
          <a:xfrm>
            <a:off x="5186363" y="2378075"/>
            <a:ext cx="571500" cy="706438"/>
            <a:chOff x="10608342" y="5053054"/>
            <a:chExt cx="1583658" cy="1966165"/>
          </a:xfrm>
        </p:grpSpPr>
        <p:sp>
          <p:nvSpPr>
            <p:cNvPr id="11" name="任意多边形: 形状 10"/>
            <p:cNvSpPr/>
            <p:nvPr>
              <p:custDataLst>
                <p:tags r:id="rId4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2" name="等腰三角形 11"/>
            <p:cNvSpPr/>
            <p:nvPr>
              <p:custDataLst>
                <p:tags r:id="rId5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10000"/>
            </a:bodyPr>
            <a:lstStyle/>
            <a:p>
              <a:pPr algn="ctr" fontAlgn="base"/>
              <a:endParaRPr lang="zh-CN" altLang="en-US" sz="1800" strike="noStrike" noProof="1"/>
            </a:p>
          </p:txBody>
        </p:sp>
      </p:grpSp>
      <p:grpSp>
        <p:nvGrpSpPr>
          <p:cNvPr id="45065" name="组合 13"/>
          <p:cNvGrpSpPr/>
          <p:nvPr userDrawn="1"/>
        </p:nvGrpSpPr>
        <p:grpSpPr>
          <a:xfrm rot="10800000">
            <a:off x="0" y="0"/>
            <a:ext cx="12192000" cy="1244600"/>
            <a:chOff x="4001597" y="5613400"/>
            <a:chExt cx="8190403" cy="1244600"/>
          </a:xfrm>
        </p:grpSpPr>
        <p:sp>
          <p:nvSpPr>
            <p:cNvPr id="15" name="任意多边形: 形状 14"/>
            <p:cNvSpPr/>
            <p:nvPr>
              <p:custDataLst>
                <p:tags r:id="rId6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6" name="等腰三角形 15"/>
            <p:cNvSpPr/>
            <p:nvPr>
              <p:custDataLst>
                <p:tags r:id="rId7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80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500907" y="3090044"/>
            <a:ext cx="5190185" cy="740727"/>
          </a:xfrm>
        </p:spPr>
        <p:txBody>
          <a:bodyPr lIns="90170" tIns="46990" rIns="90170" bIns="0" anchor="b" anchorCtr="0">
            <a:normAutofit/>
          </a:bodyPr>
          <a:lstStyle>
            <a:lvl1pPr algn="ctr">
              <a:defRPr sz="4000" u="none" strike="noStrike" kern="1200" cap="none" spc="3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500907" y="3883113"/>
            <a:ext cx="5190185" cy="1477027"/>
          </a:xfrm>
        </p:spPr>
        <p:txBody>
          <a:bodyPr lIns="90170" tIns="0" rIns="90170" bIns="4699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黑体" panose="02010609060101010101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1" name="组合 8"/>
          <p:cNvGrpSpPr/>
          <p:nvPr userDrawn="1"/>
        </p:nvGrpSpPr>
        <p:grpSpPr>
          <a:xfrm>
            <a:off x="10607675" y="5053013"/>
            <a:ext cx="1584325" cy="1966912"/>
            <a:chOff x="10608342" y="5053054"/>
            <a:chExt cx="1583658" cy="1966165"/>
          </a:xfrm>
        </p:grpSpPr>
        <p:sp>
          <p:nvSpPr>
            <p:cNvPr id="10" name="任意多边形: 形状 9"/>
            <p:cNvSpPr/>
            <p:nvPr>
              <p:custDataLst>
                <p:tags r:id="rId2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组合 5"/>
          <p:cNvGrpSpPr/>
          <p:nvPr userDrawn="1"/>
        </p:nvGrpSpPr>
        <p:grpSpPr>
          <a:xfrm flipH="1">
            <a:off x="8604250" y="3113088"/>
            <a:ext cx="436563" cy="541337"/>
            <a:chOff x="10608342" y="5053054"/>
            <a:chExt cx="1583658" cy="1966165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/>
            </a:bodyPr>
            <a:lstStyle/>
            <a:p>
              <a:pPr algn="ctr" fontAlgn="base"/>
              <a:endParaRPr lang="zh-CN" altLang="en-US" sz="1800" strike="noStrike" noProof="1" dirty="0"/>
            </a:p>
          </p:txBody>
        </p:sp>
        <p:sp>
          <p:nvSpPr>
            <p:cNvPr id="8" name="等腰三角形 7"/>
            <p:cNvSpPr/>
            <p:nvPr>
              <p:custDataLst>
                <p:tags r:id="rId3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 fontScale="55000" lnSpcReduction="20000"/>
            </a:bodyPr>
            <a:lstStyle/>
            <a:p>
              <a:pPr algn="ctr" fontAlgn="base"/>
              <a:endParaRPr lang="zh-CN" altLang="en-US" sz="1800" strike="noStrike" noProof="1" dirty="0"/>
            </a:p>
          </p:txBody>
        </p:sp>
      </p:grpSp>
      <p:grpSp>
        <p:nvGrpSpPr>
          <p:cNvPr id="53254" name="组合 8"/>
          <p:cNvGrpSpPr/>
          <p:nvPr userDrawn="1"/>
        </p:nvGrpSpPr>
        <p:grpSpPr>
          <a:xfrm>
            <a:off x="3151188" y="3119438"/>
            <a:ext cx="436562" cy="542925"/>
            <a:chOff x="10608342" y="5053054"/>
            <a:chExt cx="1583658" cy="1966165"/>
          </a:xfrm>
        </p:grpSpPr>
        <p:sp>
          <p:nvSpPr>
            <p:cNvPr id="10" name="任意多边形: 形状 9"/>
            <p:cNvSpPr/>
            <p:nvPr>
              <p:custDataLst>
                <p:tags r:id="rId4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/>
            </a:bodyPr>
            <a:lstStyle/>
            <a:p>
              <a:pPr algn="ctr" fontAlgn="base"/>
              <a:endParaRPr lang="zh-CN" altLang="en-US" sz="1800" strike="noStrike" noProof="1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5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 fontScale="55000" lnSpcReduction="20000"/>
            </a:bodyPr>
            <a:lstStyle/>
            <a:p>
              <a:pPr algn="ctr" fontAlgn="base"/>
              <a:endParaRPr lang="zh-CN" altLang="en-US" sz="1800" strike="noStrike" noProof="1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588374" y="2588654"/>
            <a:ext cx="5015250" cy="1519707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黑体" panose="02010609060101010101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5" name="组合 7"/>
          <p:cNvGrpSpPr/>
          <p:nvPr userDrawn="1"/>
        </p:nvGrpSpPr>
        <p:grpSpPr>
          <a:xfrm>
            <a:off x="4002088" y="6045200"/>
            <a:ext cx="8189912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838200" y="794326"/>
            <a:ext cx="10515600" cy="540484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100" y="304800"/>
            <a:ext cx="116078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55300" name="组合 10"/>
          <p:cNvGrpSpPr/>
          <p:nvPr userDrawn="1"/>
        </p:nvGrpSpPr>
        <p:grpSpPr>
          <a:xfrm rot="-5400000">
            <a:off x="11009313" y="352425"/>
            <a:ext cx="738187" cy="915988"/>
            <a:chOff x="10608342" y="5053054"/>
            <a:chExt cx="1583658" cy="1966165"/>
          </a:xfrm>
        </p:grpSpPr>
        <p:sp>
          <p:nvSpPr>
            <p:cNvPr id="12" name="任意多边形: 形状 11"/>
            <p:cNvSpPr/>
            <p:nvPr>
              <p:custDataLst>
                <p:tags r:id="rId3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ea typeface="微软雅黑" panose="020B0503020204020204" charset="-122"/>
              </a:endParaRPr>
            </a:p>
          </p:txBody>
        </p:sp>
        <p:sp>
          <p:nvSpPr>
            <p:cNvPr id="13" name="等腰三角形 12"/>
            <p:cNvSpPr/>
            <p:nvPr>
              <p:custDataLst>
                <p:tags r:id="rId4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ea typeface="微软雅黑" panose="020B0503020204020204" charset="-122"/>
              </a:endParaRPr>
            </a:p>
          </p:txBody>
        </p:sp>
      </p:grpSp>
      <p:grpSp>
        <p:nvGrpSpPr>
          <p:cNvPr id="55303" name="组合 13"/>
          <p:cNvGrpSpPr/>
          <p:nvPr userDrawn="1"/>
        </p:nvGrpSpPr>
        <p:grpSpPr>
          <a:xfrm rot="5400000">
            <a:off x="428625" y="5568950"/>
            <a:ext cx="738188" cy="917575"/>
            <a:chOff x="10608342" y="5053054"/>
            <a:chExt cx="1583658" cy="1966165"/>
          </a:xfrm>
        </p:grpSpPr>
        <p:sp>
          <p:nvSpPr>
            <p:cNvPr id="16" name="任意多边形: 形状 15"/>
            <p:cNvSpPr/>
            <p:nvPr>
              <p:custDataLst>
                <p:tags r:id="rId5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ea typeface="微软雅黑" panose="020B0503020204020204" charset="-122"/>
              </a:endParaRPr>
            </a:p>
          </p:txBody>
        </p:sp>
        <p:sp>
          <p:nvSpPr>
            <p:cNvPr id="17" name="等腰三角形 16"/>
            <p:cNvSpPr/>
            <p:nvPr>
              <p:custDataLst>
                <p:tags r:id="rId6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 marL="0" indent="0"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2825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800" strike="noStrike" noProof="1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56324" name="组合 10"/>
          <p:cNvGrpSpPr/>
          <p:nvPr userDrawn="1"/>
        </p:nvGrpSpPr>
        <p:grpSpPr>
          <a:xfrm>
            <a:off x="0" y="0"/>
            <a:ext cx="4822825" cy="769938"/>
            <a:chOff x="-1" y="0"/>
            <a:chExt cx="4823460" cy="769938"/>
          </a:xfrm>
        </p:grpSpPr>
        <p:sp>
          <p:nvSpPr>
            <p:cNvPr id="12" name="任意多边形: 形状 11"/>
            <p:cNvSpPr/>
            <p:nvPr>
              <p:custDataLst>
                <p:tags r:id="rId3"/>
              </p:custDataLst>
            </p:nvPr>
          </p:nvSpPr>
          <p:spPr>
            <a:xfrm rot="10800000">
              <a:off x="0" y="0"/>
              <a:ext cx="4823459" cy="769938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 dirty="0">
                <a:ea typeface="微软雅黑" panose="020B0503020204020204" charset="-122"/>
              </a:endParaRPr>
            </a:p>
          </p:txBody>
        </p:sp>
        <p:sp>
          <p:nvSpPr>
            <p:cNvPr id="14" name="等腰三角形 13"/>
            <p:cNvSpPr/>
            <p:nvPr>
              <p:custDataLst>
                <p:tags r:id="rId4"/>
              </p:custDataLst>
            </p:nvPr>
          </p:nvSpPr>
          <p:spPr>
            <a:xfrm rot="10800000">
              <a:off x="-1" y="0"/>
              <a:ext cx="3754576" cy="562171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800" strike="noStrike" noProof="1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57348" name="组合 11"/>
          <p:cNvGrpSpPr/>
          <p:nvPr userDrawn="1"/>
        </p:nvGrpSpPr>
        <p:grpSpPr>
          <a:xfrm flipV="1">
            <a:off x="5921375" y="0"/>
            <a:ext cx="6270625" cy="8128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组合 11"/>
          <p:cNvGrpSpPr/>
          <p:nvPr userDrawn="1"/>
        </p:nvGrpSpPr>
        <p:grpSpPr>
          <a:xfrm flipV="1">
            <a:off x="5921375" y="0"/>
            <a:ext cx="6270625" cy="8128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ea typeface="微软雅黑" panose="020B0503020204020204" charset="-122"/>
              </a:endParaRPr>
            </a:p>
          </p:txBody>
        </p:sp>
      </p:grpSp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0" y="5041900"/>
            <a:ext cx="12192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800" strike="noStrike" noProof="1"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604520" y="669290"/>
            <a:ext cx="10976610" cy="565150"/>
          </a:xfrm>
        </p:spPr>
        <p:txBody>
          <a:bodyPr anchor="ctr"/>
          <a:lstStyle>
            <a:lvl1pPr algn="ctr">
              <a:lnSpc>
                <a:spcPct val="100000"/>
              </a:lnSpc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5" name="组合 15"/>
          <p:cNvGrpSpPr/>
          <p:nvPr userDrawn="1"/>
        </p:nvGrpSpPr>
        <p:grpSpPr>
          <a:xfrm>
            <a:off x="4002088" y="6045200"/>
            <a:ext cx="8189912" cy="812800"/>
            <a:chOff x="4001597" y="5613400"/>
            <a:chExt cx="8190403" cy="1244600"/>
          </a:xfrm>
        </p:grpSpPr>
        <p:sp>
          <p:nvSpPr>
            <p:cNvPr id="17" name="任意多边形: 形状 16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等腰三角形 17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 dirty="0">
                <a:ea typeface="微软雅黑" panose="020B0503020204020204" charset="-122"/>
              </a:endParaRPr>
            </a:p>
          </p:txBody>
        </p:sp>
      </p:grpSp>
      <p:sp>
        <p:nvSpPr>
          <p:cNvPr id="15" name="矩形 14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800" strike="noStrike" noProof="1">
              <a:solidFill>
                <a:schemeClr val="bg1"/>
              </a:solidFill>
              <a:latin typeface="Viner Hand ITC" panose="03070502030502020203" charset="0"/>
              <a:ea typeface="微软雅黑" panose="020B0503020204020204" charset="-122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00" y="237600"/>
            <a:ext cx="11037600" cy="4419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958850"/>
            <a:ext cx="12192000" cy="49403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800" strike="noStrike" noProof="1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60420" name="组合 14"/>
          <p:cNvGrpSpPr/>
          <p:nvPr userDrawn="1"/>
        </p:nvGrpSpPr>
        <p:grpSpPr>
          <a:xfrm rot="10800000">
            <a:off x="0" y="0"/>
            <a:ext cx="5457825" cy="1530350"/>
            <a:chOff x="4001597" y="5613400"/>
            <a:chExt cx="8190403" cy="1244600"/>
          </a:xfrm>
        </p:grpSpPr>
        <p:sp>
          <p:nvSpPr>
            <p:cNvPr id="16" name="任意多边形: 形状 15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ea typeface="微软雅黑" panose="020B0503020204020204" charset="-122"/>
              </a:endParaRPr>
            </a:p>
          </p:txBody>
        </p:sp>
        <p:sp>
          <p:nvSpPr>
            <p:cNvPr id="17" name="等腰三角形 16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 dirty="0">
                <a:ea typeface="微软雅黑" panose="020B0503020204020204" charset="-122"/>
              </a:endParaRPr>
            </a:p>
          </p:txBody>
        </p:sp>
      </p:grpSp>
      <p:grpSp>
        <p:nvGrpSpPr>
          <p:cNvPr id="60423" name="组合 17"/>
          <p:cNvGrpSpPr/>
          <p:nvPr userDrawn="1"/>
        </p:nvGrpSpPr>
        <p:grpSpPr>
          <a:xfrm>
            <a:off x="6734175" y="5324475"/>
            <a:ext cx="5457825" cy="1528763"/>
            <a:chOff x="4001597" y="5613400"/>
            <a:chExt cx="8190403" cy="1244600"/>
          </a:xfrm>
        </p:grpSpPr>
        <p:sp>
          <p:nvSpPr>
            <p:cNvPr id="19" name="任意多边形: 形状 18"/>
            <p:cNvSpPr/>
            <p:nvPr>
              <p:custDataLst>
                <p:tags r:id="rId5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 dirty="0">
                <a:ea typeface="微软雅黑" panose="020B0503020204020204" charset="-122"/>
              </a:endParaRPr>
            </a:p>
          </p:txBody>
        </p:sp>
        <p:sp>
          <p:nvSpPr>
            <p:cNvPr id="20" name="等腰三角形 19"/>
            <p:cNvSpPr/>
            <p:nvPr>
              <p:custDataLst>
                <p:tags r:id="rId6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01.xml"/><Relationship Id="rId23" Type="http://schemas.openxmlformats.org/officeDocument/2006/relationships/tags" Target="../tags/tag100.xml"/><Relationship Id="rId22" Type="http://schemas.openxmlformats.org/officeDocument/2006/relationships/tags" Target="../tags/tag99.xml"/><Relationship Id="rId21" Type="http://schemas.openxmlformats.org/officeDocument/2006/relationships/tags" Target="../tags/tag98.xml"/><Relationship Id="rId20" Type="http://schemas.openxmlformats.org/officeDocument/2006/relationships/tags" Target="../tags/tag97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6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5" Type="http://schemas.openxmlformats.org/officeDocument/2006/relationships/theme" Target="../theme/theme3.xml"/><Relationship Id="rId24" Type="http://schemas.openxmlformats.org/officeDocument/2006/relationships/tags" Target="../tags/tag202.xml"/><Relationship Id="rId23" Type="http://schemas.openxmlformats.org/officeDocument/2006/relationships/tags" Target="../tags/tag201.xml"/><Relationship Id="rId22" Type="http://schemas.openxmlformats.org/officeDocument/2006/relationships/tags" Target="../tags/tag200.xml"/><Relationship Id="rId21" Type="http://schemas.openxmlformats.org/officeDocument/2006/relationships/tags" Target="../tags/tag199.xml"/><Relationship Id="rId20" Type="http://schemas.openxmlformats.org/officeDocument/2006/relationships/tags" Target="../tags/tag198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197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5" Type="http://schemas.openxmlformats.org/officeDocument/2006/relationships/theme" Target="../theme/theme4.xml"/><Relationship Id="rId24" Type="http://schemas.openxmlformats.org/officeDocument/2006/relationships/tags" Target="../tags/tag303.xml"/><Relationship Id="rId23" Type="http://schemas.openxmlformats.org/officeDocument/2006/relationships/tags" Target="../tags/tag302.xml"/><Relationship Id="rId22" Type="http://schemas.openxmlformats.org/officeDocument/2006/relationships/tags" Target="../tags/tag301.xml"/><Relationship Id="rId21" Type="http://schemas.openxmlformats.org/officeDocument/2006/relationships/tags" Target="../tags/tag300.xml"/><Relationship Id="rId20" Type="http://schemas.openxmlformats.org/officeDocument/2006/relationships/tags" Target="../tags/tag299.xml"/><Relationship Id="rId2" Type="http://schemas.openxmlformats.org/officeDocument/2006/relationships/slideLayout" Target="../slideLayouts/slideLayout49.xml"/><Relationship Id="rId19" Type="http://schemas.openxmlformats.org/officeDocument/2006/relationships/tags" Target="../tags/tag298.xml"/><Relationship Id="rId18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925" y="442913"/>
            <a:ext cx="1085215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669925" y="952500"/>
            <a:ext cx="10852150" cy="5389563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925" y="442913"/>
            <a:ext cx="1085215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669925" y="952500"/>
            <a:ext cx="10852150" cy="5389563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925" y="442913"/>
            <a:ext cx="1085215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669925" y="952500"/>
            <a:ext cx="10852150" cy="5389563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05.xml"/><Relationship Id="rId1" Type="http://schemas.openxmlformats.org/officeDocument/2006/relationships/tags" Target="../tags/tag30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2.xml"/><Relationship Id="rId3" Type="http://schemas.openxmlformats.org/officeDocument/2006/relationships/tags" Target="../tags/tag307.xml"/><Relationship Id="rId2" Type="http://schemas.openxmlformats.org/officeDocument/2006/relationships/image" Target="../media/image1.jpeg"/><Relationship Id="rId1" Type="http://schemas.openxmlformats.org/officeDocument/2006/relationships/tags" Target="../tags/tag306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6.xml"/><Relationship Id="rId5" Type="http://schemas.openxmlformats.org/officeDocument/2006/relationships/tags" Target="../tags/tag310.xml"/><Relationship Id="rId4" Type="http://schemas.openxmlformats.org/officeDocument/2006/relationships/tags" Target="../tags/tag309.xml"/><Relationship Id="rId3" Type="http://schemas.openxmlformats.org/officeDocument/2006/relationships/tags" Target="../tags/tag308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4.xml"/><Relationship Id="rId5" Type="http://schemas.openxmlformats.org/officeDocument/2006/relationships/tags" Target="../tags/tag313.xml"/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openxmlformats.org/officeDocument/2006/relationships/tags" Target="../tags/tag312.xml"/><Relationship Id="rId1" Type="http://schemas.openxmlformats.org/officeDocument/2006/relationships/tags" Target="../tags/tag31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4.xml"/><Relationship Id="rId5" Type="http://schemas.openxmlformats.org/officeDocument/2006/relationships/tags" Target="../tags/tag316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tags" Target="../tags/tag315.xml"/><Relationship Id="rId1" Type="http://schemas.openxmlformats.org/officeDocument/2006/relationships/tags" Target="../tags/tag31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tags" Target="../tags/tag320.xml"/><Relationship Id="rId7" Type="http://schemas.openxmlformats.org/officeDocument/2006/relationships/tags" Target="../tags/tag31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tags" Target="../tags/tag318.xml"/><Relationship Id="rId1" Type="http://schemas.openxmlformats.org/officeDocument/2006/relationships/tags" Target="../tags/tag317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4.xml"/><Relationship Id="rId5" Type="http://schemas.openxmlformats.org/officeDocument/2006/relationships/tags" Target="../tags/tag323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tags" Target="../tags/tag322.xml"/><Relationship Id="rId1" Type="http://schemas.openxmlformats.org/officeDocument/2006/relationships/tags" Target="../tags/tag321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4.xml"/><Relationship Id="rId5" Type="http://schemas.openxmlformats.org/officeDocument/2006/relationships/tags" Target="../tags/tag326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tags" Target="../tags/tag325.xml"/><Relationship Id="rId1" Type="http://schemas.openxmlformats.org/officeDocument/2006/relationships/tags" Target="../tags/tag324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0.xml"/><Relationship Id="rId4" Type="http://schemas.openxmlformats.org/officeDocument/2006/relationships/tags" Target="../tags/tag329.xml"/><Relationship Id="rId3" Type="http://schemas.openxmlformats.org/officeDocument/2006/relationships/image" Target="../media/image1.jpeg"/><Relationship Id="rId2" Type="http://schemas.openxmlformats.org/officeDocument/2006/relationships/tags" Target="../tags/tag328.xml"/><Relationship Id="rId1" Type="http://schemas.openxmlformats.org/officeDocument/2006/relationships/tags" Target="../tags/tag3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717675" y="2343150"/>
            <a:ext cx="8756650" cy="1119188"/>
          </a:xfrm>
        </p:spPr>
        <p:txBody>
          <a:bodyPr lIns="90000" tIns="46800" rIns="90000" bIns="46800" anchor="b" anchorCtr="0">
            <a:noAutofit/>
          </a:bodyPr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6600" b="1" i="0" u="none" strike="noStrike" kern="1200" cap="none" spc="600" normalizeH="0" baseline="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考试系统使用说明</a:t>
            </a:r>
            <a:endParaRPr kumimoji="0" lang="zh-CN" altLang="en-US" sz="6600" b="1" i="0" u="none" strike="noStrike" kern="1200" cap="none" spc="600" normalizeH="0" baseline="0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黑体" panose="02010609060101010101" charset="-122"/>
              <a:ea typeface="黑体" panose="02010609060101010101" charset="-122"/>
              <a:cs typeface="+mj-cs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" name="标题 2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81113" y="173038"/>
            <a:ext cx="9626600" cy="2741613"/>
          </a:xfrm>
        </p:spPr>
        <p:txBody>
          <a:bodyPr anchor="ctr">
            <a:normAutofit/>
          </a:bodyPr>
          <a:lstStyle/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使用电脑或手机浏览器打开以下网址：</a:t>
            </a:r>
            <a:br>
              <a:rPr lang="zh-CN" altLang="zh-CN" sz="40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</a:br>
            <a:br>
              <a:rPr lang="zh-CN" altLang="zh-CN" sz="40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</a:br>
            <a:r>
              <a:rPr kumimoji="0" lang="en-US" altLang="zh-CN" sz="5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http://</a:t>
            </a:r>
            <a:r>
              <a:rPr kumimoji="0" lang="en-US" altLang="zh-CN" sz="5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ks.bisenet.com</a:t>
            </a:r>
            <a:endParaRPr kumimoji="0" lang="en-US" altLang="zh-CN" sz="5400" b="1" i="0" u="none" strike="noStrike" kern="1200" cap="none" spc="200" normalizeH="0" baseline="0" noProof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2947" name="文本框 3"/>
          <p:cNvSpPr txBox="1"/>
          <p:nvPr/>
        </p:nvSpPr>
        <p:spPr>
          <a:xfrm>
            <a:off x="1797050" y="5084763"/>
            <a:ext cx="4875213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也可以用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微信扫一扫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，扫描右侧二维码登陆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82948" name="图片 1" descr="21_2924d6e3e1b0caa09aa8af16c7ecacc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0" y="2708275"/>
            <a:ext cx="3771900" cy="37719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3969" name="图片 3" descr="50300ddec2f32654015a2f1964dcfe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78800" y="620713"/>
            <a:ext cx="3432175" cy="4632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333375"/>
            <a:ext cx="7181850" cy="50958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3971" name="组合 6"/>
          <p:cNvGrpSpPr/>
          <p:nvPr/>
        </p:nvGrpSpPr>
        <p:grpSpPr>
          <a:xfrm flipV="1">
            <a:off x="5921375" y="0"/>
            <a:ext cx="6270625" cy="812800"/>
            <a:chOff x="4001597" y="5613400"/>
            <a:chExt cx="8190403" cy="1244600"/>
          </a:xfrm>
        </p:grpSpPr>
        <p:sp>
          <p:nvSpPr>
            <p:cNvPr id="8" name="任意多边形: 形状 7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/>
            <a:p>
              <a:pPr algn="ctr" fontAlgn="base"/>
              <a:endParaRPr lang="zh-CN" altLang="en-US" sz="1800" strike="noStrike" noProof="1"/>
            </a:p>
          </p:txBody>
        </p:sp>
      </p:grpSp>
      <p:sp>
        <p:nvSpPr>
          <p:cNvPr id="83974" name="文本框 13"/>
          <p:cNvSpPr txBox="1"/>
          <p:nvPr/>
        </p:nvSpPr>
        <p:spPr>
          <a:xfrm>
            <a:off x="263525" y="5661025"/>
            <a:ext cx="11520488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在浏览器中，输入网址后，进入上图界面，阅读考试注意事项。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然后点击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我已知晓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按钮。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3.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如果开始考试仍然显示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账号验证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，未显示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我已知晓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按钮，请刷新考试网页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即可。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532313" y="4722813"/>
            <a:ext cx="5835650" cy="528637"/>
            <a:chOff x="7025" y="7323"/>
            <a:chExt cx="9188" cy="834"/>
          </a:xfrm>
        </p:grpSpPr>
        <p:sp>
          <p:nvSpPr>
            <p:cNvPr id="15" name="左箭头 14"/>
            <p:cNvSpPr/>
            <p:nvPr/>
          </p:nvSpPr>
          <p:spPr>
            <a:xfrm rot="2700000">
              <a:off x="6909" y="7701"/>
              <a:ext cx="567" cy="34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6" name="左箭头 15"/>
            <p:cNvSpPr/>
            <p:nvPr/>
          </p:nvSpPr>
          <p:spPr>
            <a:xfrm rot="2700000">
              <a:off x="15757" y="7434"/>
              <a:ext cx="567" cy="34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93" name="组合 6"/>
          <p:cNvGrpSpPr/>
          <p:nvPr/>
        </p:nvGrpSpPr>
        <p:grpSpPr>
          <a:xfrm flipV="1">
            <a:off x="5921375" y="0"/>
            <a:ext cx="6270625" cy="812800"/>
            <a:chOff x="4001597" y="5613400"/>
            <a:chExt cx="8190403" cy="1244600"/>
          </a:xfrm>
        </p:grpSpPr>
        <p:sp>
          <p:nvSpPr>
            <p:cNvPr id="8" name="任意多边形: 形状 7"/>
            <p:cNvSpPr/>
            <p:nvPr>
              <p:custDataLst>
                <p:tags r:id="rId1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9" name="等腰三角形 8"/>
            <p:cNvSpPr/>
            <p:nvPr>
              <p:custDataLst>
                <p:tags r:id="rId2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/>
            <a:p>
              <a:pPr algn="ctr" fontAlgn="base"/>
              <a:endParaRPr lang="zh-CN" altLang="en-US" sz="1800" strike="noStrike" noProof="1"/>
            </a:p>
          </p:txBody>
        </p:sp>
      </p:grpSp>
      <p:sp>
        <p:nvSpPr>
          <p:cNvPr id="84996" name="文本框 13"/>
          <p:cNvSpPr txBox="1"/>
          <p:nvPr/>
        </p:nvSpPr>
        <p:spPr>
          <a:xfrm>
            <a:off x="263525" y="5661025"/>
            <a:ext cx="11520488" cy="706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按照要求输入姓名和身份证号码。如无法登陆请联系北京印刷协会，电话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010-66036436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然后点击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立即提交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按钮。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84997" name="图片 1" descr="a2b23ccc46a2dfe4fc4eb24fd036a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288" y="574675"/>
            <a:ext cx="3086100" cy="4918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4998" name="图片 2" descr="ea248097d324a26ae9b71492e6b35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63" y="260350"/>
            <a:ext cx="7258050" cy="51911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" name="组合 16"/>
          <p:cNvGrpSpPr/>
          <p:nvPr/>
        </p:nvGrpSpPr>
        <p:grpSpPr>
          <a:xfrm>
            <a:off x="4535488" y="3379788"/>
            <a:ext cx="6477000" cy="788987"/>
            <a:chOff x="6577" y="6006"/>
            <a:chExt cx="10200" cy="1242"/>
          </a:xfrm>
        </p:grpSpPr>
        <p:sp>
          <p:nvSpPr>
            <p:cNvPr id="15" name="左箭头 14"/>
            <p:cNvSpPr/>
            <p:nvPr/>
          </p:nvSpPr>
          <p:spPr>
            <a:xfrm rot="2700000">
              <a:off x="6459" y="6115"/>
              <a:ext cx="567" cy="34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6" name="左箭头 15"/>
            <p:cNvSpPr/>
            <p:nvPr/>
          </p:nvSpPr>
          <p:spPr>
            <a:xfrm rot="2700000">
              <a:off x="16319" y="6790"/>
              <a:ext cx="567" cy="34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6017" name="组合 6"/>
          <p:cNvGrpSpPr/>
          <p:nvPr/>
        </p:nvGrpSpPr>
        <p:grpSpPr>
          <a:xfrm flipV="1">
            <a:off x="5921375" y="0"/>
            <a:ext cx="6270625" cy="812800"/>
            <a:chOff x="4001597" y="5613400"/>
            <a:chExt cx="8190403" cy="1244600"/>
          </a:xfrm>
        </p:grpSpPr>
        <p:sp>
          <p:nvSpPr>
            <p:cNvPr id="8" name="任意多边形: 形状 7"/>
            <p:cNvSpPr/>
            <p:nvPr>
              <p:custDataLst>
                <p:tags r:id="rId1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9" name="等腰三角形 8"/>
            <p:cNvSpPr/>
            <p:nvPr>
              <p:custDataLst>
                <p:tags r:id="rId2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/>
            <a:p>
              <a:pPr algn="ctr" fontAlgn="base"/>
              <a:endParaRPr lang="zh-CN" altLang="en-US" sz="1800" strike="noStrike" noProof="1"/>
            </a:p>
          </p:txBody>
        </p:sp>
      </p:grpSp>
      <p:sp>
        <p:nvSpPr>
          <p:cNvPr id="86020" name="文本框 13"/>
          <p:cNvSpPr txBox="1"/>
          <p:nvPr/>
        </p:nvSpPr>
        <p:spPr>
          <a:xfrm>
            <a:off x="263525" y="5661025"/>
            <a:ext cx="11520488" cy="706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确认信息，如信息有误，发证时会以提交照片时的信息为准。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然后点击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信息无误，进入考核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按钮。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86021" name="图片 1" descr="C:/Users/Bisenet/Desktop/图片2.jpg图片2"/>
          <p:cNvPicPr>
            <a:picLocks noChangeAspect="1"/>
          </p:cNvPicPr>
          <p:nvPr/>
        </p:nvPicPr>
        <p:blipFill>
          <a:blip r:embed="rId3"/>
          <a:srcRect l="24" r="24"/>
          <a:stretch>
            <a:fillRect/>
          </a:stretch>
        </p:blipFill>
        <p:spPr>
          <a:xfrm>
            <a:off x="8904288" y="476250"/>
            <a:ext cx="3086100" cy="535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22" name="图片 2" descr="C:/Users/Bisenet/Desktop/图片1.jpg图片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6763" y="115888"/>
            <a:ext cx="7219950" cy="55721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" name="组合 16"/>
          <p:cNvGrpSpPr/>
          <p:nvPr/>
        </p:nvGrpSpPr>
        <p:grpSpPr>
          <a:xfrm>
            <a:off x="4319588" y="5037138"/>
            <a:ext cx="6235700" cy="503237"/>
            <a:chOff x="6958" y="6454"/>
            <a:chExt cx="9819" cy="794"/>
          </a:xfrm>
        </p:grpSpPr>
        <p:sp>
          <p:nvSpPr>
            <p:cNvPr id="15" name="左箭头 14"/>
            <p:cNvSpPr/>
            <p:nvPr/>
          </p:nvSpPr>
          <p:spPr>
            <a:xfrm rot="2700000">
              <a:off x="6840" y="6563"/>
              <a:ext cx="567" cy="34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6" name="左箭头 15"/>
            <p:cNvSpPr/>
            <p:nvPr/>
          </p:nvSpPr>
          <p:spPr>
            <a:xfrm rot="2700000">
              <a:off x="16319" y="6790"/>
              <a:ext cx="567" cy="34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7041" name="组合 6"/>
          <p:cNvGrpSpPr/>
          <p:nvPr/>
        </p:nvGrpSpPr>
        <p:grpSpPr>
          <a:xfrm flipV="1">
            <a:off x="5921375" y="0"/>
            <a:ext cx="6270625" cy="812800"/>
            <a:chOff x="4001597" y="5613400"/>
            <a:chExt cx="8190403" cy="1244600"/>
          </a:xfrm>
        </p:grpSpPr>
        <p:sp>
          <p:nvSpPr>
            <p:cNvPr id="8" name="任意多边形: 形状 7"/>
            <p:cNvSpPr/>
            <p:nvPr>
              <p:custDataLst>
                <p:tags r:id="rId1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9" name="等腰三角形 8"/>
            <p:cNvSpPr/>
            <p:nvPr>
              <p:custDataLst>
                <p:tags r:id="rId2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/>
            <a:p>
              <a:pPr algn="ctr" fontAlgn="base"/>
              <a:endParaRPr lang="zh-CN" altLang="en-US" sz="1800" strike="noStrike" noProof="1"/>
            </a:p>
          </p:txBody>
        </p:sp>
      </p:grpSp>
      <p:pic>
        <p:nvPicPr>
          <p:cNvPr id="4" name="图片 3" descr="图片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000" y="76835"/>
            <a:ext cx="2877185" cy="5584190"/>
          </a:xfrm>
          <a:prstGeom prst="rect">
            <a:avLst/>
          </a:prstGeom>
        </p:spPr>
      </p:pic>
      <p:pic>
        <p:nvPicPr>
          <p:cNvPr id="3" name="图片 2" descr="图片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879475"/>
            <a:ext cx="8607425" cy="4766945"/>
          </a:xfrm>
          <a:prstGeom prst="rect">
            <a:avLst/>
          </a:prstGeom>
        </p:spPr>
      </p:pic>
      <p:sp>
        <p:nvSpPr>
          <p:cNvPr id="87046" name="文本框 13"/>
          <p:cNvSpPr txBox="1"/>
          <p:nvPr/>
        </p:nvSpPr>
        <p:spPr>
          <a:xfrm>
            <a:off x="263525" y="5661025"/>
            <a:ext cx="11520488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仔细查看考试题型，点击正确答案前面的圆形（或方形）按钮，按钮变绿即为选择了该答案。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做完该题目后，点击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下一题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按钮继续答题。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3.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注意考试答题时间，底部会显示剩余考试时间。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74713" y="1844675"/>
            <a:ext cx="8648700" cy="1411288"/>
            <a:chOff x="1378" y="2905"/>
            <a:chExt cx="13619" cy="2223"/>
          </a:xfrm>
        </p:grpSpPr>
        <p:sp>
          <p:nvSpPr>
            <p:cNvPr id="6" name="矩形 5"/>
            <p:cNvSpPr/>
            <p:nvPr/>
          </p:nvSpPr>
          <p:spPr>
            <a:xfrm>
              <a:off x="1377" y="3940"/>
              <a:ext cx="370" cy="11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7" name="矩形 6"/>
            <p:cNvSpPr/>
            <p:nvPr/>
          </p:nvSpPr>
          <p:spPr>
            <a:xfrm>
              <a:off x="14626" y="2905"/>
              <a:ext cx="370" cy="11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93763" y="2376488"/>
            <a:ext cx="8602662" cy="838200"/>
            <a:chOff x="1407" y="3741"/>
            <a:chExt cx="13548" cy="1321"/>
          </a:xfrm>
        </p:grpSpPr>
        <p:pic>
          <p:nvPicPr>
            <p:cNvPr id="87051" name="图片 23" descr="未标题-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07" y="4762"/>
              <a:ext cx="312" cy="3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7052" name="图片 24" descr="未标题-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670" y="3741"/>
              <a:ext cx="285" cy="27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8" name="组合 27"/>
          <p:cNvGrpSpPr/>
          <p:nvPr/>
        </p:nvGrpSpPr>
        <p:grpSpPr>
          <a:xfrm>
            <a:off x="5110163" y="2733675"/>
            <a:ext cx="6553200" cy="1006475"/>
            <a:chOff x="7029" y="6232"/>
            <a:chExt cx="10319" cy="1587"/>
          </a:xfrm>
        </p:grpSpPr>
        <p:sp>
          <p:nvSpPr>
            <p:cNvPr id="29" name="左箭头 28"/>
            <p:cNvSpPr/>
            <p:nvPr/>
          </p:nvSpPr>
          <p:spPr>
            <a:xfrm rot="2700000">
              <a:off x="6907" y="7357"/>
              <a:ext cx="567" cy="34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30" name="左箭头 29"/>
            <p:cNvSpPr/>
            <p:nvPr/>
          </p:nvSpPr>
          <p:spPr>
            <a:xfrm rot="2700000">
              <a:off x="16886" y="6337"/>
              <a:ext cx="567" cy="34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55370" y="5301615"/>
            <a:ext cx="8776970" cy="283210"/>
            <a:chOff x="1662" y="8349"/>
            <a:chExt cx="13822" cy="446"/>
          </a:xfrm>
        </p:grpSpPr>
        <p:sp>
          <p:nvSpPr>
            <p:cNvPr id="10" name="矩形 9"/>
            <p:cNvSpPr/>
            <p:nvPr/>
          </p:nvSpPr>
          <p:spPr>
            <a:xfrm>
              <a:off x="1662" y="8349"/>
              <a:ext cx="1235" cy="447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>
              <p:custDataLst>
                <p:tags r:id="rId7"/>
              </p:custDataLst>
            </p:nvPr>
          </p:nvSpPr>
          <p:spPr>
            <a:xfrm>
              <a:off x="14250" y="8349"/>
              <a:ext cx="1235" cy="447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8065" name="组合 6"/>
          <p:cNvGrpSpPr/>
          <p:nvPr/>
        </p:nvGrpSpPr>
        <p:grpSpPr>
          <a:xfrm flipV="1">
            <a:off x="5921375" y="0"/>
            <a:ext cx="6270625" cy="812800"/>
            <a:chOff x="4001597" y="5613400"/>
            <a:chExt cx="8190403" cy="1244600"/>
          </a:xfrm>
        </p:grpSpPr>
        <p:sp>
          <p:nvSpPr>
            <p:cNvPr id="8" name="任意多边形: 形状 7"/>
            <p:cNvSpPr/>
            <p:nvPr>
              <p:custDataLst>
                <p:tags r:id="rId1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9" name="等腰三角形 8"/>
            <p:cNvSpPr/>
            <p:nvPr>
              <p:custDataLst>
                <p:tags r:id="rId2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/>
            <a:p>
              <a:pPr algn="ctr" fontAlgn="base"/>
              <a:endParaRPr lang="zh-CN" altLang="en-US" sz="1800" strike="noStrike" noProof="1"/>
            </a:p>
          </p:txBody>
        </p:sp>
      </p:grpSp>
      <p:pic>
        <p:nvPicPr>
          <p:cNvPr id="3" name="图片 2" descr="图片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000" y="72000"/>
            <a:ext cx="2877185" cy="5584190"/>
          </a:xfrm>
          <a:prstGeom prst="rect">
            <a:avLst/>
          </a:prstGeom>
        </p:spPr>
      </p:pic>
      <p:pic>
        <p:nvPicPr>
          <p:cNvPr id="2" name="图片 1" descr="图片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882015"/>
            <a:ext cx="8613775" cy="4779010"/>
          </a:xfrm>
          <a:prstGeom prst="rect">
            <a:avLst/>
          </a:prstGeom>
        </p:spPr>
      </p:pic>
      <p:sp>
        <p:nvSpPr>
          <p:cNvPr id="88070" name="文本框 13"/>
          <p:cNvSpPr txBox="1"/>
          <p:nvPr/>
        </p:nvSpPr>
        <p:spPr>
          <a:xfrm>
            <a:off x="263525" y="5661025"/>
            <a:ext cx="115204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做完所有题目后，再点击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下一题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按钮会显示提示。（页面的底部显示考题总数和作答的提数）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如题目全部作答完毕，并且检查完毕，点击页面</a:t>
            </a:r>
            <a:r>
              <a:rPr lang="zh-CN" altLang="en-US" sz="2000" i="1" u="sng">
                <a:latin typeface="黑体" panose="02010609060101010101" charset="-122"/>
                <a:ea typeface="黑体" panose="02010609060101010101" charset="-122"/>
              </a:rPr>
              <a:t>左上角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的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交卷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按钮提交试卷。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92163" y="716915"/>
            <a:ext cx="9067362" cy="791845"/>
            <a:chOff x="11671" y="8038"/>
            <a:chExt cx="14278" cy="1247"/>
          </a:xfrm>
        </p:grpSpPr>
        <p:sp>
          <p:nvSpPr>
            <p:cNvPr id="29" name="左箭头 28"/>
            <p:cNvSpPr/>
            <p:nvPr/>
          </p:nvSpPr>
          <p:spPr>
            <a:xfrm rot="2700000">
              <a:off x="11557" y="8831"/>
              <a:ext cx="567" cy="34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30" name="左箭头 29"/>
            <p:cNvSpPr/>
            <p:nvPr/>
          </p:nvSpPr>
          <p:spPr>
            <a:xfrm rot="2700000">
              <a:off x="25495" y="8151"/>
              <a:ext cx="567" cy="34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9089" name="组合 6"/>
          <p:cNvGrpSpPr/>
          <p:nvPr/>
        </p:nvGrpSpPr>
        <p:grpSpPr>
          <a:xfrm flipV="1">
            <a:off x="5921375" y="0"/>
            <a:ext cx="6270625" cy="812800"/>
            <a:chOff x="4001597" y="5613400"/>
            <a:chExt cx="8190403" cy="1244600"/>
          </a:xfrm>
        </p:grpSpPr>
        <p:sp>
          <p:nvSpPr>
            <p:cNvPr id="8" name="任意多边形: 形状 7"/>
            <p:cNvSpPr/>
            <p:nvPr>
              <p:custDataLst>
                <p:tags r:id="rId1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9" name="等腰三角形 8"/>
            <p:cNvSpPr/>
            <p:nvPr>
              <p:custDataLst>
                <p:tags r:id="rId2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/>
            <a:p>
              <a:pPr algn="ctr" fontAlgn="base"/>
              <a:endParaRPr lang="zh-CN" altLang="en-US" sz="1800" strike="noStrike" noProof="1"/>
            </a:p>
          </p:txBody>
        </p:sp>
      </p:grpSp>
      <p:pic>
        <p:nvPicPr>
          <p:cNvPr id="3" name="图片 2" descr="图片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000" y="76835"/>
            <a:ext cx="2877185" cy="5584190"/>
          </a:xfrm>
          <a:prstGeom prst="rect">
            <a:avLst/>
          </a:prstGeom>
        </p:spPr>
      </p:pic>
      <p:pic>
        <p:nvPicPr>
          <p:cNvPr id="2" name="图片 1" descr="图片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891540"/>
            <a:ext cx="8607425" cy="4766945"/>
          </a:xfrm>
          <a:prstGeom prst="rect">
            <a:avLst/>
          </a:prstGeom>
        </p:spPr>
      </p:pic>
      <p:sp>
        <p:nvSpPr>
          <p:cNvPr id="89094" name="文本框 13"/>
          <p:cNvSpPr txBox="1"/>
          <p:nvPr/>
        </p:nvSpPr>
        <p:spPr>
          <a:xfrm>
            <a:off x="263525" y="5661025"/>
            <a:ext cx="11520488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页面会提示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共有试题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XX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道试题，您已做完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XX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道试题，您确认交卷吗？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”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如确认交卷，请点击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确定交卷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按钮。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3.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交卷后会显示考试分数，然后关闭考试页面即可。如交卷后没有显示分数，重新登陆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即可。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541963" y="3524250"/>
            <a:ext cx="6192837" cy="576263"/>
            <a:chOff x="11679" y="8386"/>
            <a:chExt cx="9752" cy="907"/>
          </a:xfrm>
        </p:grpSpPr>
        <p:sp>
          <p:nvSpPr>
            <p:cNvPr id="29" name="左箭头 28"/>
            <p:cNvSpPr/>
            <p:nvPr/>
          </p:nvSpPr>
          <p:spPr>
            <a:xfrm rot="2700000">
              <a:off x="11557" y="8831"/>
              <a:ext cx="567" cy="34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30" name="左箭头 29"/>
            <p:cNvSpPr/>
            <p:nvPr/>
          </p:nvSpPr>
          <p:spPr>
            <a:xfrm rot="2700000">
              <a:off x="20969" y="8491"/>
              <a:ext cx="567" cy="34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" name="标题 2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81113" y="173038"/>
            <a:ext cx="9626600" cy="2741613"/>
          </a:xfrm>
        </p:spPr>
        <p:txBody>
          <a:bodyPr anchor="ctr">
            <a:normAutofit/>
          </a:bodyPr>
          <a:lstStyle/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使用电脑或手机浏览器打开以下网址：</a:t>
            </a:r>
            <a:br>
              <a:rPr lang="zh-CN" altLang="zh-CN" sz="40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</a:br>
            <a:br>
              <a:rPr lang="zh-CN" altLang="zh-CN" sz="40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</a:br>
            <a:r>
              <a:rPr kumimoji="0" lang="en-US" altLang="zh-CN" sz="5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http://</a:t>
            </a:r>
            <a:r>
              <a:rPr kumimoji="0" lang="en-US" altLang="zh-CN" sz="5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ks.bisenet.com</a:t>
            </a:r>
            <a:endParaRPr kumimoji="0" lang="en-US" altLang="zh-CN" sz="5400" b="1" i="0" u="none" strike="noStrike" kern="1200" cap="none" spc="200" normalizeH="0" baseline="0" noProof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0115" name="文本框 3"/>
          <p:cNvSpPr txBox="1"/>
          <p:nvPr/>
        </p:nvSpPr>
        <p:spPr>
          <a:xfrm>
            <a:off x="1797050" y="5084763"/>
            <a:ext cx="4875213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也可以用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微信扫一扫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，扫描右侧二维码登陆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90116" name="图片 1" descr="21_2924d6e3e1b0caa09aa8af16c7ecacc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959600" y="2708275"/>
            <a:ext cx="3771900" cy="37719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UNIT_SHOW_EDIT_AREA_INDICATION" val="0"/>
  <p:tag name="KSO_WM_TEMPLATE_THUMBS_INDEX" val="1、2、3、11、14"/>
  <p:tag name="KSO_WM_TAG_VERSION" val="1.0"/>
  <p:tag name="KSO_WM_BEAUTIFY_FLAG" val="#wm#"/>
  <p:tag name="KSO_WM_TEMPLATE_CATEGORY" val="custom"/>
  <p:tag name="KSO_WM_TEMPLATE_INDEX" val="20202545"/>
  <p:tag name="KSO_WM_TEMPLATE_MASTER_TYPE" val="1"/>
</p:tagLst>
</file>

<file path=ppt/tags/tag10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6*i*7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6*i*8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1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1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1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8*i*6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5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5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UNIT_SHOW_EDIT_AREA_INDICATION" val="0"/>
  <p:tag name="KSO_WM_TEMPLATE_THUMBS_INDEX" val="1、2、3、11、14"/>
  <p:tag name="KSO_WM_TAG_VERSION" val="1.0"/>
  <p:tag name="KSO_WM_BEAUTIFY_FLAG" val="#wm#"/>
  <p:tag name="KSO_WM_TEMPLATE_CATEGORY" val="custom"/>
  <p:tag name="KSO_WM_TEMPLATE_INDEX" val="20202545"/>
  <p:tag name="KSO_WM_TEMPLATE_MASTER_TYPE" val="1"/>
</p:tagLst>
</file>

<file path=ppt/tags/tag20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6*i*7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6*i*8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1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6*i*7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6*i*8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1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1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8*i*6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5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5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UNIT_SHOW_EDIT_AREA_INDICATION" val="0"/>
  <p:tag name="KSO_WM_TEMPLATE_THUMBS_INDEX" val="1、2、3、11、14"/>
  <p:tag name="KSO_WM_TAG_VERSION" val="1.0"/>
  <p:tag name="KSO_WM_BEAUTIFY_FLAG" val="#wm#"/>
  <p:tag name="KSO_WM_TEMPLATE_CATEGORY" val="custom"/>
  <p:tag name="KSO_WM_TEMPLATE_INDEX" val="20202545"/>
  <p:tag name="KSO_WM_TEMPLATE_MASTER_TYPE" val="1"/>
</p:tagLst>
</file>

<file path=ppt/tags/tag304.xml><?xml version="1.0" encoding="utf-8"?>
<p:tagLst xmlns:p="http://schemas.openxmlformats.org/presentationml/2006/main">
  <p:tag name="KSO_WM_UNIT_ISCONTENTSTITLE" val="0"/>
  <p:tag name="KSO_WM_UNIT_ISNUMDGMTITLE" val="0"/>
  <p:tag name="KSO_WM_UNIT_PRESET_TEXT" val="极简大气通用模板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5_1*a*1"/>
  <p:tag name="KSO_WM_TEMPLATE_CATEGORY" val="custom"/>
  <p:tag name="KSO_WM_TEMPLATE_INDEX" val="20202545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TEMPLATE_THUMBS_INDEX" val="1、2、6、7、9、11、14、15"/>
  <p:tag name="KSO_WM_SLIDE_ID" val="custom20202545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545"/>
  <p:tag name="KSO_WM_SLIDE_LAYOUT" val="a_b"/>
  <p:tag name="KSO_WM_SLIDE_LAYOUT_CNT" val="1_3"/>
</p:tagLst>
</file>

<file path=ppt/tags/tag30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5_9*a*1"/>
  <p:tag name="KSO_WM_TEMPLATE_CATEGORY" val="custom"/>
  <p:tag name="KSO_WM_TEMPLATE_INDEX" val="20202545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SLIDE_ID" val="custom20202545_9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545"/>
  <p:tag name="KSO_WM_SLIDE_LAYOUT" val="a_f"/>
  <p:tag name="KSO_WM_SLIDE_LAYOUT_CNT" val="1_1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2545_11*i*2"/>
  <p:tag name="KSO_WM_TEMPLATE_CATEGORY" val="custom"/>
  <p:tag name="KSO_WM_TEMPLATE_INDEX" val="20202545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2545_11*i*3"/>
  <p:tag name="KSO_WM_TEMPLATE_CATEGORY" val="custom"/>
  <p:tag name="KSO_WM_TEMPLATE_INDEX" val="20202545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SLIDE_ID" val="custom20202545_11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11"/>
  <p:tag name="KSO_WM_SLIDE_SIZE" val="912*489"/>
  <p:tag name="KSO_WM_SLIDE_POSITION" val="47*0"/>
  <p:tag name="KSO_WM_TAG_VERSION" val="1.0"/>
  <p:tag name="KSO_WM_BEAUTIFY_FLAG" val="#wm#"/>
  <p:tag name="KSO_WM_TEMPLATE_CATEGORY" val="custom"/>
  <p:tag name="KSO_WM_TEMPLATE_INDEX" val="20202545"/>
  <p:tag name="KSO_WM_SLIDE_LAYOUT" val="a_d_f"/>
  <p:tag name="KSO_WM_SLIDE_LAYOUT_CNT" val="1_1_1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2545_11*i*2"/>
  <p:tag name="KSO_WM_TEMPLATE_CATEGORY" val="custom"/>
  <p:tag name="KSO_WM_TEMPLATE_INDEX" val="20202545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2545_11*i*3"/>
  <p:tag name="KSO_WM_TEMPLATE_CATEGORY" val="custom"/>
  <p:tag name="KSO_WM_TEMPLATE_INDEX" val="20202545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SLIDE_ID" val="custom20202545_11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11"/>
  <p:tag name="KSO_WM_SLIDE_SIZE" val="912*489"/>
  <p:tag name="KSO_WM_SLIDE_POSITION" val="47*0"/>
  <p:tag name="KSO_WM_TAG_VERSION" val="1.0"/>
  <p:tag name="KSO_WM_BEAUTIFY_FLAG" val="#wm#"/>
  <p:tag name="KSO_WM_TEMPLATE_CATEGORY" val="custom"/>
  <p:tag name="KSO_WM_TEMPLATE_INDEX" val="20202545"/>
  <p:tag name="KSO_WM_SLIDE_LAYOUT" val="a_d_f"/>
  <p:tag name="KSO_WM_SLIDE_LAYOUT_CNT" val="1_1_1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2545_11*i*2"/>
  <p:tag name="KSO_WM_TEMPLATE_CATEGORY" val="custom"/>
  <p:tag name="KSO_WM_TEMPLATE_INDEX" val="20202545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2545_11*i*3"/>
  <p:tag name="KSO_WM_TEMPLATE_CATEGORY" val="custom"/>
  <p:tag name="KSO_WM_TEMPLATE_INDEX" val="20202545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SLIDE_ID" val="custom20202545_11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11"/>
  <p:tag name="KSO_WM_SLIDE_SIZE" val="912*489"/>
  <p:tag name="KSO_WM_SLIDE_POSITION" val="47*0"/>
  <p:tag name="KSO_WM_TAG_VERSION" val="1.0"/>
  <p:tag name="KSO_WM_BEAUTIFY_FLAG" val="#wm#"/>
  <p:tag name="KSO_WM_TEMPLATE_CATEGORY" val="custom"/>
  <p:tag name="KSO_WM_TEMPLATE_INDEX" val="20202545"/>
  <p:tag name="KSO_WM_SLIDE_LAYOUT" val="a_d_f"/>
  <p:tag name="KSO_WM_SLIDE_LAYOUT_CNT" val="1_1_1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2545_11*i*2"/>
  <p:tag name="KSO_WM_TEMPLATE_CATEGORY" val="custom"/>
  <p:tag name="KSO_WM_TEMPLATE_INDEX" val="20202545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2545_11*i*3"/>
  <p:tag name="KSO_WM_TEMPLATE_CATEGORY" val="custom"/>
  <p:tag name="KSO_WM_TEMPLATE_INDEX" val="20202545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SLIDE_ID" val="custom20202545_11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11"/>
  <p:tag name="KSO_WM_SLIDE_SIZE" val="912*489"/>
  <p:tag name="KSO_WM_SLIDE_POSITION" val="47*0"/>
  <p:tag name="KSO_WM_TAG_VERSION" val="1.0"/>
  <p:tag name="KSO_WM_BEAUTIFY_FLAG" val="#wm#"/>
  <p:tag name="KSO_WM_TEMPLATE_CATEGORY" val="custom"/>
  <p:tag name="KSO_WM_TEMPLATE_INDEX" val="20202545"/>
  <p:tag name="KSO_WM_SLIDE_LAYOUT" val="a_d_f"/>
  <p:tag name="KSO_WM_SLIDE_LAYOUT_CNT" val="1_1_1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2545_11*i*2"/>
  <p:tag name="KSO_WM_TEMPLATE_CATEGORY" val="custom"/>
  <p:tag name="KSO_WM_TEMPLATE_INDEX" val="20202545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2545_11*i*3"/>
  <p:tag name="KSO_WM_TEMPLATE_CATEGORY" val="custom"/>
  <p:tag name="KSO_WM_TEMPLATE_INDEX" val="20202545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SLIDE_ID" val="custom20202545_11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11"/>
  <p:tag name="KSO_WM_SLIDE_SIZE" val="912*489"/>
  <p:tag name="KSO_WM_SLIDE_POSITION" val="47*0"/>
  <p:tag name="KSO_WM_TAG_VERSION" val="1.0"/>
  <p:tag name="KSO_WM_BEAUTIFY_FLAG" val="#wm#"/>
  <p:tag name="KSO_WM_TEMPLATE_CATEGORY" val="custom"/>
  <p:tag name="KSO_WM_TEMPLATE_INDEX" val="20202545"/>
  <p:tag name="KSO_WM_SLIDE_LAYOUT" val="a_d_f"/>
  <p:tag name="KSO_WM_SLIDE_LAYOUT_CNT" val="1_1_1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2545_11*i*2"/>
  <p:tag name="KSO_WM_TEMPLATE_CATEGORY" val="custom"/>
  <p:tag name="KSO_WM_TEMPLATE_INDEX" val="20202545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2545_11*i*3"/>
  <p:tag name="KSO_WM_TEMPLATE_CATEGORY" val="custom"/>
  <p:tag name="KSO_WM_TEMPLATE_INDEX" val="20202545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SLIDE_ID" val="custom20202545_11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11"/>
  <p:tag name="KSO_WM_SLIDE_SIZE" val="912*489"/>
  <p:tag name="KSO_WM_SLIDE_POSITION" val="47*0"/>
  <p:tag name="KSO_WM_TAG_VERSION" val="1.0"/>
  <p:tag name="KSO_WM_BEAUTIFY_FLAG" val="#wm#"/>
  <p:tag name="KSO_WM_TEMPLATE_CATEGORY" val="custom"/>
  <p:tag name="KSO_WM_TEMPLATE_INDEX" val="20202545"/>
  <p:tag name="KSO_WM_SLIDE_LAYOUT" val="a_d_f"/>
  <p:tag name="KSO_WM_SLIDE_LAYOUT_CNT" val="1_1_1"/>
</p:tagLst>
</file>

<file path=ppt/tags/tag32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5_9*a*1"/>
  <p:tag name="KSO_WM_TEMPLATE_CATEGORY" val="custom"/>
  <p:tag name="KSO_WM_TEMPLATE_INDEX" val="20202545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UNIT_PLACING_PICTURE_USER_VIEWPORT" val="{&quot;height&quot;:5939,&quot;width&quot;:5939}"/>
</p:tagLst>
</file>

<file path=ppt/tags/tag329.xml><?xml version="1.0" encoding="utf-8"?>
<p:tagLst xmlns:p="http://schemas.openxmlformats.org/presentationml/2006/main">
  <p:tag name="KSO_WM_SLIDE_ID" val="custom20202545_9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545"/>
  <p:tag name="KSO_WM_SLIDE_LAYOUT" val="a_f"/>
  <p:tag name="KSO_WM_SLIDE_LAYOUT_CNT" val="1_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PP_MARK_KEY" val="bca46fa2-9378-4d5a-82b7-56eb49dd5ca4"/>
  <p:tag name="COMMONDATA" val="eyJoZGlkIjoiNDVjMjQyMzAxOGZhOTI3ZjI2MmYwZmY3YTMxZGUxNzkifQ=="/>
  <p:tag name="commondata" val="eyJoZGlkIjoiMjk3ZmFjM2VjYWU2MjNlMTdiODQzOWMyZWExMTJmMjYifQ==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1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1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8*i*6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5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5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44">
      <a:dk1>
        <a:srgbClr val="000000"/>
      </a:dk1>
      <a:lt1>
        <a:srgbClr val="FFFFFF"/>
      </a:lt1>
      <a:dk2>
        <a:srgbClr val="333333"/>
      </a:dk2>
      <a:lt2>
        <a:srgbClr val="FFFFFF"/>
      </a:lt2>
      <a:accent1>
        <a:srgbClr val="5C8FC7"/>
      </a:accent1>
      <a:accent2>
        <a:srgbClr val="6E82BA"/>
      </a:accent2>
      <a:accent3>
        <a:srgbClr val="8376B0"/>
      </a:accent3>
      <a:accent4>
        <a:srgbClr val="9868A3"/>
      </a:accent4>
      <a:accent5>
        <a:srgbClr val="AE5B97"/>
      </a:accent5>
      <a:accent6>
        <a:srgbClr val="C44B8A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自定义 44">
      <a:dk1>
        <a:srgbClr val="000000"/>
      </a:dk1>
      <a:lt1>
        <a:srgbClr val="FFFFFF"/>
      </a:lt1>
      <a:dk2>
        <a:srgbClr val="333333"/>
      </a:dk2>
      <a:lt2>
        <a:srgbClr val="FFFFFF"/>
      </a:lt2>
      <a:accent1>
        <a:srgbClr val="5C8FC7"/>
      </a:accent1>
      <a:accent2>
        <a:srgbClr val="6E82BA"/>
      </a:accent2>
      <a:accent3>
        <a:srgbClr val="8376B0"/>
      </a:accent3>
      <a:accent4>
        <a:srgbClr val="9868A3"/>
      </a:accent4>
      <a:accent5>
        <a:srgbClr val="AE5B97"/>
      </a:accent5>
      <a:accent6>
        <a:srgbClr val="C44B8A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自定义 44">
      <a:dk1>
        <a:srgbClr val="000000"/>
      </a:dk1>
      <a:lt1>
        <a:srgbClr val="FFFFFF"/>
      </a:lt1>
      <a:dk2>
        <a:srgbClr val="333333"/>
      </a:dk2>
      <a:lt2>
        <a:srgbClr val="FFFFFF"/>
      </a:lt2>
      <a:accent1>
        <a:srgbClr val="5C8FC7"/>
      </a:accent1>
      <a:accent2>
        <a:srgbClr val="6E82BA"/>
      </a:accent2>
      <a:accent3>
        <a:srgbClr val="8376B0"/>
      </a:accent3>
      <a:accent4>
        <a:srgbClr val="9868A3"/>
      </a:accent4>
      <a:accent5>
        <a:srgbClr val="AE5B97"/>
      </a:accent5>
      <a:accent6>
        <a:srgbClr val="C44B8A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</Words>
  <Application>WPS 演示</Application>
  <PresentationFormat/>
  <Paragraphs>31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黑体</vt:lpstr>
      <vt:lpstr>Viner Hand ITC</vt:lpstr>
      <vt:lpstr>Arial Unicode MS</vt:lpstr>
      <vt:lpstr>Calibri</vt:lpstr>
      <vt:lpstr>Mongolian Baiti</vt:lpstr>
      <vt:lpstr>默认设计模板</vt:lpstr>
      <vt:lpstr>1_Office 主题​​</vt:lpstr>
      <vt:lpstr>2_Office 主题​​</vt:lpstr>
      <vt:lpstr>3_Office 主题​​</vt:lpstr>
      <vt:lpstr>考试系统使用说明</vt:lpstr>
      <vt:lpstr>使用电脑或手机浏览器打开以下网址：  http://ks.bisenet.com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使用电脑或手机浏览器打开以下网址：  http://ks.bisenet.com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考试系统使用说明</dc:title>
  <dc:creator>bisenet</dc:creator>
  <cp:lastModifiedBy>武云雷</cp:lastModifiedBy>
  <cp:revision>22</cp:revision>
  <dcterms:created xsi:type="dcterms:W3CDTF">2021-12-21T06:04:00Z</dcterms:created>
  <dcterms:modified xsi:type="dcterms:W3CDTF">2023-11-24T02:58:35Z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056BC58D76F34C3687636B3ACFD0DA5C</vt:lpwstr>
  </property>
</Properties>
</file>